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6"/>
  </p:notesMasterIdLst>
  <p:sldIdLst>
    <p:sldId id="287" r:id="rId5"/>
    <p:sldId id="289" r:id="rId6"/>
    <p:sldId id="290" r:id="rId7"/>
    <p:sldId id="291" r:id="rId8"/>
    <p:sldId id="293" r:id="rId9"/>
    <p:sldId id="294" r:id="rId10"/>
    <p:sldId id="297" r:id="rId11"/>
    <p:sldId id="298" r:id="rId12"/>
    <p:sldId id="299" r:id="rId13"/>
    <p:sldId id="301" r:id="rId14"/>
    <p:sldId id="30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8E9"/>
    <a:srgbClr val="FFFFFF"/>
    <a:srgbClr val="2F7A53"/>
    <a:srgbClr val="FFCE2E"/>
    <a:srgbClr val="0076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C7EDB8-3DD1-454C-B7E0-7C745D47B7C0}" v="35" dt="2024-05-01T12:24:26.0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22" autoAdjust="0"/>
    <p:restoredTop sz="96357" autoAdjust="0"/>
  </p:normalViewPr>
  <p:slideViewPr>
    <p:cSldViewPr snapToGrid="0">
      <p:cViewPr varScale="1">
        <p:scale>
          <a:sx n="121" d="100"/>
          <a:sy n="121" d="100"/>
        </p:scale>
        <p:origin x="96" y="15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olly Pritchard" userId="bf58a1c6-55f4-485a-bb2f-89d09380af2a" providerId="ADAL" clId="{2EC7EDB8-3DD1-454C-B7E0-7C745D47B7C0}"/>
    <pc:docChg chg="undo custSel modSld">
      <pc:chgData name="Polly Pritchard" userId="bf58a1c6-55f4-485a-bb2f-89d09380af2a" providerId="ADAL" clId="{2EC7EDB8-3DD1-454C-B7E0-7C745D47B7C0}" dt="2024-05-01T12:24:26.060" v="588" actId="14826"/>
      <pc:docMkLst>
        <pc:docMk/>
      </pc:docMkLst>
      <pc:sldChg chg="modSp mod">
        <pc:chgData name="Polly Pritchard" userId="bf58a1c6-55f4-485a-bb2f-89d09380af2a" providerId="ADAL" clId="{2EC7EDB8-3DD1-454C-B7E0-7C745D47B7C0}" dt="2024-05-01T11:53:18.496" v="3" actId="14826"/>
        <pc:sldMkLst>
          <pc:docMk/>
          <pc:sldMk cId="2054253428" sldId="287"/>
        </pc:sldMkLst>
        <pc:picChg chg="mod">
          <ac:chgData name="Polly Pritchard" userId="bf58a1c6-55f4-485a-bb2f-89d09380af2a" providerId="ADAL" clId="{2EC7EDB8-3DD1-454C-B7E0-7C745D47B7C0}" dt="2024-05-01T11:53:18.496" v="3" actId="14826"/>
          <ac:picMkLst>
            <pc:docMk/>
            <pc:sldMk cId="2054253428" sldId="287"/>
            <ac:picMk id="3" creationId="{DEC336C4-5EE1-6EE9-4BF5-3C0A12287C59}"/>
          </ac:picMkLst>
        </pc:picChg>
        <pc:picChg chg="mod modCrop">
          <ac:chgData name="Polly Pritchard" userId="bf58a1c6-55f4-485a-bb2f-89d09380af2a" providerId="ADAL" clId="{2EC7EDB8-3DD1-454C-B7E0-7C745D47B7C0}" dt="2024-05-01T11:52:55.409" v="2" actId="18131"/>
          <ac:picMkLst>
            <pc:docMk/>
            <pc:sldMk cId="2054253428" sldId="287"/>
            <ac:picMk id="6" creationId="{8146A9A6-06E0-B962-0CDA-25DC24C323DA}"/>
          </ac:picMkLst>
        </pc:picChg>
      </pc:sldChg>
      <pc:sldChg chg="modSp mod">
        <pc:chgData name="Polly Pritchard" userId="bf58a1c6-55f4-485a-bb2f-89d09380af2a" providerId="ADAL" clId="{2EC7EDB8-3DD1-454C-B7E0-7C745D47B7C0}" dt="2024-05-01T11:54:37.975" v="19" actId="18131"/>
        <pc:sldMkLst>
          <pc:docMk/>
          <pc:sldMk cId="2933839311" sldId="289"/>
        </pc:sldMkLst>
        <pc:spChg chg="mod">
          <ac:chgData name="Polly Pritchard" userId="bf58a1c6-55f4-485a-bb2f-89d09380af2a" providerId="ADAL" clId="{2EC7EDB8-3DD1-454C-B7E0-7C745D47B7C0}" dt="2024-05-01T11:53:31.491" v="15" actId="20577"/>
          <ac:spMkLst>
            <pc:docMk/>
            <pc:sldMk cId="2933839311" sldId="289"/>
            <ac:spMk id="2" creationId="{882F05C2-8C28-C19C-B63B-C226C7AE33CB}"/>
          </ac:spMkLst>
        </pc:spChg>
        <pc:picChg chg="mod modCrop">
          <ac:chgData name="Polly Pritchard" userId="bf58a1c6-55f4-485a-bb2f-89d09380af2a" providerId="ADAL" clId="{2EC7EDB8-3DD1-454C-B7E0-7C745D47B7C0}" dt="2024-05-01T11:54:37.975" v="19" actId="18131"/>
          <ac:picMkLst>
            <pc:docMk/>
            <pc:sldMk cId="2933839311" sldId="289"/>
            <ac:picMk id="10" creationId="{50ADB171-C797-F8EF-976F-A6DE06DA94F2}"/>
          </ac:picMkLst>
        </pc:picChg>
      </pc:sldChg>
      <pc:sldChg chg="addSp delSp modSp mod">
        <pc:chgData name="Polly Pritchard" userId="bf58a1c6-55f4-485a-bb2f-89d09380af2a" providerId="ADAL" clId="{2EC7EDB8-3DD1-454C-B7E0-7C745D47B7C0}" dt="2024-05-01T12:01:26.651" v="303" actId="122"/>
        <pc:sldMkLst>
          <pc:docMk/>
          <pc:sldMk cId="3143545005" sldId="290"/>
        </pc:sldMkLst>
        <pc:spChg chg="mod">
          <ac:chgData name="Polly Pritchard" userId="bf58a1c6-55f4-485a-bb2f-89d09380af2a" providerId="ADAL" clId="{2EC7EDB8-3DD1-454C-B7E0-7C745D47B7C0}" dt="2024-05-01T11:56:41.817" v="273" actId="20577"/>
          <ac:spMkLst>
            <pc:docMk/>
            <pc:sldMk cId="3143545005" sldId="290"/>
            <ac:spMk id="3" creationId="{35E38DD8-613E-C47F-9CEC-5D072A2FE286}"/>
          </ac:spMkLst>
        </pc:spChg>
        <pc:spChg chg="mod">
          <ac:chgData name="Polly Pritchard" userId="bf58a1c6-55f4-485a-bb2f-89d09380af2a" providerId="ADAL" clId="{2EC7EDB8-3DD1-454C-B7E0-7C745D47B7C0}" dt="2024-05-01T12:01:26.651" v="303" actId="122"/>
          <ac:spMkLst>
            <pc:docMk/>
            <pc:sldMk cId="3143545005" sldId="290"/>
            <ac:spMk id="8" creationId="{4BCEDA10-4E45-8C90-AF35-49C6833FB82F}"/>
          </ac:spMkLst>
        </pc:spChg>
        <pc:grpChg chg="add mod">
          <ac:chgData name="Polly Pritchard" userId="bf58a1c6-55f4-485a-bb2f-89d09380af2a" providerId="ADAL" clId="{2EC7EDB8-3DD1-454C-B7E0-7C745D47B7C0}" dt="2024-05-01T12:01:17.137" v="300" actId="1076"/>
          <ac:grpSpMkLst>
            <pc:docMk/>
            <pc:sldMk cId="3143545005" sldId="290"/>
            <ac:grpSpMk id="9" creationId="{95A4EEC8-2916-756E-7AB2-786CAD92B639}"/>
          </ac:grpSpMkLst>
        </pc:grpChg>
        <pc:picChg chg="del mod">
          <ac:chgData name="Polly Pritchard" userId="bf58a1c6-55f4-485a-bb2f-89d09380af2a" providerId="ADAL" clId="{2EC7EDB8-3DD1-454C-B7E0-7C745D47B7C0}" dt="2024-05-01T12:00:14.295" v="285" actId="478"/>
          <ac:picMkLst>
            <pc:docMk/>
            <pc:sldMk cId="3143545005" sldId="290"/>
            <ac:picMk id="5" creationId="{88347B51-FF3A-1D85-FD3C-3B18BB8E3988}"/>
          </ac:picMkLst>
        </pc:picChg>
        <pc:picChg chg="add mod modCrop">
          <ac:chgData name="Polly Pritchard" userId="bf58a1c6-55f4-485a-bb2f-89d09380af2a" providerId="ADAL" clId="{2EC7EDB8-3DD1-454C-B7E0-7C745D47B7C0}" dt="2024-05-01T12:01:14.745" v="299" actId="164"/>
          <ac:picMkLst>
            <pc:docMk/>
            <pc:sldMk cId="3143545005" sldId="290"/>
            <ac:picMk id="6" creationId="{5E6264BD-3F11-D5E5-7FB4-D9BBC0AA7101}"/>
          </ac:picMkLst>
        </pc:picChg>
        <pc:picChg chg="mod modCrop">
          <ac:chgData name="Polly Pritchard" userId="bf58a1c6-55f4-485a-bb2f-89d09380af2a" providerId="ADAL" clId="{2EC7EDB8-3DD1-454C-B7E0-7C745D47B7C0}" dt="2024-05-01T12:01:14.745" v="299" actId="164"/>
          <ac:picMkLst>
            <pc:docMk/>
            <pc:sldMk cId="3143545005" sldId="290"/>
            <ac:picMk id="7" creationId="{5F5F70A1-8727-3607-849A-39C1DB7C0EF0}"/>
          </ac:picMkLst>
        </pc:picChg>
      </pc:sldChg>
      <pc:sldChg chg="modSp">
        <pc:chgData name="Polly Pritchard" userId="bf58a1c6-55f4-485a-bb2f-89d09380af2a" providerId="ADAL" clId="{2EC7EDB8-3DD1-454C-B7E0-7C745D47B7C0}" dt="2024-05-01T11:58:00.278" v="277" actId="14826"/>
        <pc:sldMkLst>
          <pc:docMk/>
          <pc:sldMk cId="3005285157" sldId="291"/>
        </pc:sldMkLst>
        <pc:picChg chg="mod">
          <ac:chgData name="Polly Pritchard" userId="bf58a1c6-55f4-485a-bb2f-89d09380af2a" providerId="ADAL" clId="{2EC7EDB8-3DD1-454C-B7E0-7C745D47B7C0}" dt="2024-05-01T11:58:00.278" v="277" actId="14826"/>
          <ac:picMkLst>
            <pc:docMk/>
            <pc:sldMk cId="3005285157" sldId="291"/>
            <ac:picMk id="5" creationId="{710DDF15-2C15-68F5-2B53-1C3523D91050}"/>
          </ac:picMkLst>
        </pc:picChg>
        <pc:picChg chg="mod">
          <ac:chgData name="Polly Pritchard" userId="bf58a1c6-55f4-485a-bb2f-89d09380af2a" providerId="ADAL" clId="{2EC7EDB8-3DD1-454C-B7E0-7C745D47B7C0}" dt="2024-05-01T11:57:48.149" v="276" actId="14826"/>
          <ac:picMkLst>
            <pc:docMk/>
            <pc:sldMk cId="3005285157" sldId="291"/>
            <ac:picMk id="7" creationId="{B22A04FC-A9E1-C445-FF6B-EA0DB848E57D}"/>
          </ac:picMkLst>
        </pc:picChg>
      </pc:sldChg>
      <pc:sldChg chg="addSp modSp mod">
        <pc:chgData name="Polly Pritchard" userId="bf58a1c6-55f4-485a-bb2f-89d09380af2a" providerId="ADAL" clId="{2EC7EDB8-3DD1-454C-B7E0-7C745D47B7C0}" dt="2024-05-01T12:24:26.060" v="588" actId="14826"/>
        <pc:sldMkLst>
          <pc:docMk/>
          <pc:sldMk cId="1028979326" sldId="297"/>
        </pc:sldMkLst>
        <pc:spChg chg="mod">
          <ac:chgData name="Polly Pritchard" userId="bf58a1c6-55f4-485a-bb2f-89d09380af2a" providerId="ADAL" clId="{2EC7EDB8-3DD1-454C-B7E0-7C745D47B7C0}" dt="2024-05-01T12:03:38.194" v="515" actId="1076"/>
          <ac:spMkLst>
            <pc:docMk/>
            <pc:sldMk cId="1028979326" sldId="297"/>
            <ac:spMk id="3" creationId="{44947300-CE48-12A5-2250-E29FB37845F4}"/>
          </ac:spMkLst>
        </pc:spChg>
        <pc:picChg chg="add mod">
          <ac:chgData name="Polly Pritchard" userId="bf58a1c6-55f4-485a-bb2f-89d09380af2a" providerId="ADAL" clId="{2EC7EDB8-3DD1-454C-B7E0-7C745D47B7C0}" dt="2024-05-01T12:24:26.060" v="588" actId="14826"/>
          <ac:picMkLst>
            <pc:docMk/>
            <pc:sldMk cId="1028979326" sldId="297"/>
            <ac:picMk id="5" creationId="{18D61064-8875-D790-2F62-B1844A8BFCEE}"/>
          </ac:picMkLst>
        </pc:picChg>
        <pc:picChg chg="mod">
          <ac:chgData name="Polly Pritchard" userId="bf58a1c6-55f4-485a-bb2f-89d09380af2a" providerId="ADAL" clId="{2EC7EDB8-3DD1-454C-B7E0-7C745D47B7C0}" dt="2024-05-01T12:24:17.713" v="587" actId="14826"/>
          <ac:picMkLst>
            <pc:docMk/>
            <pc:sldMk cId="1028979326" sldId="297"/>
            <ac:picMk id="1026" creationId="{881CAAA1-A438-B2AC-9A55-7FD552AB2349}"/>
          </ac:picMkLst>
        </pc:picChg>
      </pc:sldChg>
      <pc:sldChg chg="modSp">
        <pc:chgData name="Polly Pritchard" userId="bf58a1c6-55f4-485a-bb2f-89d09380af2a" providerId="ADAL" clId="{2EC7EDB8-3DD1-454C-B7E0-7C745D47B7C0}" dt="2024-05-01T12:05:24.488" v="527" actId="18131"/>
        <pc:sldMkLst>
          <pc:docMk/>
          <pc:sldMk cId="2174532130" sldId="298"/>
        </pc:sldMkLst>
        <pc:picChg chg="mod">
          <ac:chgData name="Polly Pritchard" userId="bf58a1c6-55f4-485a-bb2f-89d09380af2a" providerId="ADAL" clId="{2EC7EDB8-3DD1-454C-B7E0-7C745D47B7C0}" dt="2024-05-01T12:04:44.877" v="520" actId="18131"/>
          <ac:picMkLst>
            <pc:docMk/>
            <pc:sldMk cId="2174532130" sldId="298"/>
            <ac:picMk id="2050" creationId="{6DC0C328-C467-CD9D-3F7F-F094EB24536A}"/>
          </ac:picMkLst>
        </pc:picChg>
        <pc:picChg chg="mod">
          <ac:chgData name="Polly Pritchard" userId="bf58a1c6-55f4-485a-bb2f-89d09380af2a" providerId="ADAL" clId="{2EC7EDB8-3DD1-454C-B7E0-7C745D47B7C0}" dt="2024-05-01T12:05:24.488" v="527" actId="18131"/>
          <ac:picMkLst>
            <pc:docMk/>
            <pc:sldMk cId="2174532130" sldId="298"/>
            <ac:picMk id="2052" creationId="{3B2CF99E-4958-F39A-DD7C-202FF38A8522}"/>
          </ac:picMkLst>
        </pc:picChg>
      </pc:sldChg>
      <pc:sldChg chg="modSp">
        <pc:chgData name="Polly Pritchard" userId="bf58a1c6-55f4-485a-bb2f-89d09380af2a" providerId="ADAL" clId="{2EC7EDB8-3DD1-454C-B7E0-7C745D47B7C0}" dt="2024-05-01T12:10:32.894" v="531" actId="14826"/>
        <pc:sldMkLst>
          <pc:docMk/>
          <pc:sldMk cId="1684749156" sldId="299"/>
        </pc:sldMkLst>
        <pc:picChg chg="mod">
          <ac:chgData name="Polly Pritchard" userId="bf58a1c6-55f4-485a-bb2f-89d09380af2a" providerId="ADAL" clId="{2EC7EDB8-3DD1-454C-B7E0-7C745D47B7C0}" dt="2024-05-01T12:09:55.924" v="528" actId="14826"/>
          <ac:picMkLst>
            <pc:docMk/>
            <pc:sldMk cId="1684749156" sldId="299"/>
            <ac:picMk id="3074" creationId="{A13DB6A6-BF5B-D617-08D2-62A355C108CF}"/>
          </ac:picMkLst>
        </pc:picChg>
        <pc:picChg chg="mod">
          <ac:chgData name="Polly Pritchard" userId="bf58a1c6-55f4-485a-bb2f-89d09380af2a" providerId="ADAL" clId="{2EC7EDB8-3DD1-454C-B7E0-7C745D47B7C0}" dt="2024-05-01T12:10:32.894" v="531" actId="14826"/>
          <ac:picMkLst>
            <pc:docMk/>
            <pc:sldMk cId="1684749156" sldId="299"/>
            <ac:picMk id="3076" creationId="{5922A512-2FEF-AAEF-B37D-325D71D4EE6F}"/>
          </ac:picMkLst>
        </pc:picChg>
      </pc:sldChg>
      <pc:sldChg chg="modSp mod">
        <pc:chgData name="Polly Pritchard" userId="bf58a1c6-55f4-485a-bb2f-89d09380af2a" providerId="ADAL" clId="{2EC7EDB8-3DD1-454C-B7E0-7C745D47B7C0}" dt="2024-05-01T12:12:37.911" v="586" actId="20577"/>
        <pc:sldMkLst>
          <pc:docMk/>
          <pc:sldMk cId="1932752993" sldId="300"/>
        </pc:sldMkLst>
        <pc:spChg chg="mod">
          <ac:chgData name="Polly Pritchard" userId="bf58a1c6-55f4-485a-bb2f-89d09380af2a" providerId="ADAL" clId="{2EC7EDB8-3DD1-454C-B7E0-7C745D47B7C0}" dt="2024-05-01T12:12:37.911" v="586" actId="20577"/>
          <ac:spMkLst>
            <pc:docMk/>
            <pc:sldMk cId="1932752993" sldId="300"/>
            <ac:spMk id="3" creationId="{C2348341-8461-F81A-924C-4B6688F205C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C5E63E-3E68-4106-A770-048853E1631E}" type="datetimeFigureOut">
              <a:rPr lang="en-GB" smtClean="0"/>
              <a:t>01/05/2024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E4A2C4-EC6D-432E-98CF-7A29F96C5F0D}" type="slidenum">
              <a:rPr lang="en-GB" smtClean="0"/>
              <a:t>‹#›</a:t>
            </a:fld>
            <a:endParaRPr lang="en-GB"/>
          </a:p>
        </p:txBody>
      </p:sp>
    </p:spTree>
    <p:extLst>
      <p:ext uri="{BB962C8B-B14F-4D97-AF65-F5344CB8AC3E}">
        <p14:creationId xmlns:p14="http://schemas.microsoft.com/office/powerpoint/2010/main" val="2654343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2E4A2C4-EC6D-432E-98CF-7A29F96C5F0D}" type="slidenum">
              <a:rPr lang="en-GB" smtClean="0"/>
              <a:t>9</a:t>
            </a:fld>
            <a:endParaRPr lang="en-GB"/>
          </a:p>
        </p:txBody>
      </p:sp>
    </p:spTree>
    <p:extLst>
      <p:ext uri="{BB962C8B-B14F-4D97-AF65-F5344CB8AC3E}">
        <p14:creationId xmlns:p14="http://schemas.microsoft.com/office/powerpoint/2010/main" val="23290970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C46B42B-8FEA-4B44-8666-93404BF505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5548" y="3152394"/>
            <a:ext cx="4120905" cy="553213"/>
          </a:xfrm>
          <a:prstGeom prst="rect">
            <a:avLst/>
          </a:prstGeom>
        </p:spPr>
      </p:pic>
    </p:spTree>
    <p:extLst>
      <p:ext uri="{BB962C8B-B14F-4D97-AF65-F5344CB8AC3E}">
        <p14:creationId xmlns:p14="http://schemas.microsoft.com/office/powerpoint/2010/main" val="2318826556"/>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C23B9-7733-42D4-A494-AC8A72FABA27}"/>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3AC91CEE-E20C-47D2-B935-2962B2071D29}"/>
              </a:ext>
            </a:extLst>
          </p:cNvPr>
          <p:cNvSpPr>
            <a:spLocks noGrp="1"/>
          </p:cNvSpPr>
          <p:nvPr>
            <p:ph idx="1"/>
          </p:nvPr>
        </p:nvSpPr>
        <p:spPr>
          <a:xfrm>
            <a:off x="2260800" y="1904400"/>
            <a:ext cx="4737600" cy="46495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C7DA39-D969-4C55-B6CA-184F469A4E93}"/>
              </a:ext>
            </a:extLst>
          </p:cNvPr>
          <p:cNvSpPr>
            <a:spLocks noGrp="1"/>
          </p:cNvSpPr>
          <p:nvPr>
            <p:ph type="dt" sz="half" idx="10"/>
          </p:nvPr>
        </p:nvSpPr>
        <p:spPr/>
        <p:txBody>
          <a:bodyPr/>
          <a:lstStyle/>
          <a:p>
            <a:fld id="{CB6E9070-6FD1-4B82-AD48-04B1CC353FF2}" type="datetimeFigureOut">
              <a:rPr lang="en-GB" smtClean="0"/>
              <a:t>01/05/2024</a:t>
            </a:fld>
            <a:endParaRPr lang="en-GB"/>
          </a:p>
        </p:txBody>
      </p:sp>
      <p:sp>
        <p:nvSpPr>
          <p:cNvPr id="5" name="Footer Placeholder 4">
            <a:extLst>
              <a:ext uri="{FF2B5EF4-FFF2-40B4-BE49-F238E27FC236}">
                <a16:creationId xmlns:a16="http://schemas.microsoft.com/office/drawing/2014/main" id="{2C8A585C-2740-47D9-84F7-5EB88849028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8B1692-13A4-4E49-82EA-ACC64C5E619B}"/>
              </a:ext>
            </a:extLst>
          </p:cNvPr>
          <p:cNvSpPr>
            <a:spLocks noGrp="1"/>
          </p:cNvSpPr>
          <p:nvPr>
            <p:ph type="sldNum" sz="quarter" idx="12"/>
          </p:nvPr>
        </p:nvSpPr>
        <p:spPr/>
        <p:txBody>
          <a:bodyPr/>
          <a:lstStyle/>
          <a:p>
            <a:fld id="{3BDE516C-3F92-4BBF-8982-23C2FBFA20B2}" type="slidenum">
              <a:rPr lang="en-GB" smtClean="0"/>
              <a:t>‹#›</a:t>
            </a:fld>
            <a:endParaRPr lang="en-GB"/>
          </a:p>
        </p:txBody>
      </p:sp>
      <p:sp>
        <p:nvSpPr>
          <p:cNvPr id="7" name="Content Placeholder 2">
            <a:extLst>
              <a:ext uri="{FF2B5EF4-FFF2-40B4-BE49-F238E27FC236}">
                <a16:creationId xmlns:a16="http://schemas.microsoft.com/office/drawing/2014/main" id="{A2B40A00-D224-4F1B-A6F2-711C4D4281A9}"/>
              </a:ext>
            </a:extLst>
          </p:cNvPr>
          <p:cNvSpPr>
            <a:spLocks noGrp="1"/>
          </p:cNvSpPr>
          <p:nvPr>
            <p:ph idx="13"/>
          </p:nvPr>
        </p:nvSpPr>
        <p:spPr>
          <a:xfrm>
            <a:off x="7150393" y="1904400"/>
            <a:ext cx="4737600" cy="46495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9613755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ontent and Centered Lis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40C5952-CA05-42A7-B389-C55E922C075C}"/>
              </a:ext>
            </a:extLst>
          </p:cNvPr>
          <p:cNvSpPr/>
          <p:nvPr userDrawn="1"/>
        </p:nvSpPr>
        <p:spPr>
          <a:xfrm>
            <a:off x="6096794" y="0"/>
            <a:ext cx="6095206"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GB" sz="900"/>
          </a:p>
        </p:txBody>
      </p:sp>
      <p:sp>
        <p:nvSpPr>
          <p:cNvPr id="3" name="Content Placeholder 2">
            <a:extLst>
              <a:ext uri="{FF2B5EF4-FFF2-40B4-BE49-F238E27FC236}">
                <a16:creationId xmlns:a16="http://schemas.microsoft.com/office/drawing/2014/main" id="{3AC91CEE-E20C-47D2-B935-2962B2071D29}"/>
              </a:ext>
            </a:extLst>
          </p:cNvPr>
          <p:cNvSpPr>
            <a:spLocks noGrp="1"/>
          </p:cNvSpPr>
          <p:nvPr>
            <p:ph idx="1"/>
          </p:nvPr>
        </p:nvSpPr>
        <p:spPr>
          <a:xfrm>
            <a:off x="312017" y="2743200"/>
            <a:ext cx="4737600" cy="381079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F1C7DA39-D969-4C55-B6CA-184F469A4E93}"/>
              </a:ext>
            </a:extLst>
          </p:cNvPr>
          <p:cNvSpPr>
            <a:spLocks noGrp="1"/>
          </p:cNvSpPr>
          <p:nvPr>
            <p:ph type="dt" sz="half" idx="10"/>
          </p:nvPr>
        </p:nvSpPr>
        <p:spPr/>
        <p:txBody>
          <a:bodyPr/>
          <a:lstStyle/>
          <a:p>
            <a:fld id="{CB6E9070-6FD1-4B82-AD48-04B1CC353FF2}" type="datetimeFigureOut">
              <a:rPr lang="en-GB" smtClean="0"/>
              <a:t>01/05/2024</a:t>
            </a:fld>
            <a:endParaRPr lang="en-GB"/>
          </a:p>
        </p:txBody>
      </p:sp>
      <p:sp>
        <p:nvSpPr>
          <p:cNvPr id="5" name="Footer Placeholder 4">
            <a:extLst>
              <a:ext uri="{FF2B5EF4-FFF2-40B4-BE49-F238E27FC236}">
                <a16:creationId xmlns:a16="http://schemas.microsoft.com/office/drawing/2014/main" id="{2C8A585C-2740-47D9-84F7-5EB88849028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8B1692-13A4-4E49-82EA-ACC64C5E619B}"/>
              </a:ext>
            </a:extLst>
          </p:cNvPr>
          <p:cNvSpPr>
            <a:spLocks noGrp="1"/>
          </p:cNvSpPr>
          <p:nvPr>
            <p:ph type="sldNum" sz="quarter" idx="12"/>
          </p:nvPr>
        </p:nvSpPr>
        <p:spPr/>
        <p:txBody>
          <a:bodyPr/>
          <a:lstStyle/>
          <a:p>
            <a:fld id="{3BDE516C-3F92-4BBF-8982-23C2FBFA20B2}" type="slidenum">
              <a:rPr lang="en-GB" smtClean="0"/>
              <a:t>‹#›</a:t>
            </a:fld>
            <a:endParaRPr lang="en-GB"/>
          </a:p>
        </p:txBody>
      </p:sp>
      <p:sp>
        <p:nvSpPr>
          <p:cNvPr id="7" name="Content Placeholder 2">
            <a:extLst>
              <a:ext uri="{FF2B5EF4-FFF2-40B4-BE49-F238E27FC236}">
                <a16:creationId xmlns:a16="http://schemas.microsoft.com/office/drawing/2014/main" id="{A2B40A00-D224-4F1B-A6F2-711C4D4281A9}"/>
              </a:ext>
            </a:extLst>
          </p:cNvPr>
          <p:cNvSpPr>
            <a:spLocks noGrp="1"/>
          </p:cNvSpPr>
          <p:nvPr>
            <p:ph idx="13"/>
          </p:nvPr>
        </p:nvSpPr>
        <p:spPr>
          <a:xfrm>
            <a:off x="6998400" y="609600"/>
            <a:ext cx="4064400" cy="5638801"/>
          </a:xfrm>
        </p:spPr>
        <p:txBody>
          <a:bodyPr anchor="ctr"/>
          <a:lstStyle>
            <a:lvl1pPr algn="ctr">
              <a:spcAft>
                <a:spcPts val="0"/>
              </a:spcAft>
              <a:defRPr/>
            </a:lvl1pPr>
            <a:lvl2pPr algn="ctr">
              <a:spcAft>
                <a:spcPts val="0"/>
              </a:spcAft>
              <a:defRPr>
                <a:solidFill>
                  <a:schemeClr val="bg1"/>
                </a:solidFill>
              </a:defRPr>
            </a:lvl2pPr>
            <a:lvl3pPr algn="ctr">
              <a:spcAft>
                <a:spcPts val="0"/>
              </a:spcAft>
              <a:defRPr/>
            </a:lvl3pPr>
            <a:lvl4pPr algn="ctr">
              <a:spcAft>
                <a:spcPts val="0"/>
              </a:spcAft>
              <a:defRPr/>
            </a:lvl4pPr>
            <a:lvl5pPr algn="ctr">
              <a:spcAft>
                <a:spcPts val="0"/>
              </a:spcAft>
              <a:defRPr/>
            </a:lvl5pPr>
          </a:lstStyle>
          <a:p>
            <a:pPr lvl="0"/>
            <a:r>
              <a:rPr lang="en-US" dirty="0"/>
              <a:t>Click to edit Master text styles</a:t>
            </a:r>
          </a:p>
          <a:p>
            <a:pPr lvl="1"/>
            <a:r>
              <a:rPr lang="en-US" dirty="0"/>
              <a:t>Second level</a:t>
            </a:r>
            <a:endParaRPr lang="en-GB" dirty="0"/>
          </a:p>
        </p:txBody>
      </p:sp>
      <p:sp>
        <p:nvSpPr>
          <p:cNvPr id="8" name="Title 7">
            <a:extLst>
              <a:ext uri="{FF2B5EF4-FFF2-40B4-BE49-F238E27FC236}">
                <a16:creationId xmlns:a16="http://schemas.microsoft.com/office/drawing/2014/main" id="{CDA09D5F-EBC3-4208-A895-7C8870C43283}"/>
              </a:ext>
            </a:extLst>
          </p:cNvPr>
          <p:cNvSpPr>
            <a:spLocks noGrp="1"/>
          </p:cNvSpPr>
          <p:nvPr>
            <p:ph type="title"/>
          </p:nvPr>
        </p:nvSpPr>
        <p:spPr>
          <a:xfrm>
            <a:off x="304007" y="609599"/>
            <a:ext cx="5436000" cy="1188000"/>
          </a:xfrm>
        </p:spPr>
        <p:txBody>
          <a:bodyPr/>
          <a:lstStyle/>
          <a:p>
            <a:r>
              <a:rPr lang="en-US" dirty="0"/>
              <a:t>Click to edit Master title style</a:t>
            </a:r>
            <a:endParaRPr lang="en-GB" dirty="0"/>
          </a:p>
        </p:txBody>
      </p:sp>
      <p:pic>
        <p:nvPicPr>
          <p:cNvPr id="10" name="Picture 9">
            <a:extLst>
              <a:ext uri="{FF2B5EF4-FFF2-40B4-BE49-F238E27FC236}">
                <a16:creationId xmlns:a16="http://schemas.microsoft.com/office/drawing/2014/main" id="{5A20C21C-8FD7-4711-AAE7-3D5866E4AA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006" y="158400"/>
            <a:ext cx="11734824" cy="304801"/>
          </a:xfrm>
          <a:prstGeom prst="rect">
            <a:avLst/>
          </a:prstGeom>
        </p:spPr>
      </p:pic>
    </p:spTree>
    <p:extLst>
      <p:ext uri="{BB962C8B-B14F-4D97-AF65-F5344CB8AC3E}">
        <p14:creationId xmlns:p14="http://schemas.microsoft.com/office/powerpoint/2010/main" val="34221166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0A41CD9-CB8B-4679-873E-06E90D6EFCB7}"/>
              </a:ext>
            </a:extLst>
          </p:cNvPr>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GB" sz="900"/>
          </a:p>
        </p:txBody>
      </p:sp>
      <p:sp>
        <p:nvSpPr>
          <p:cNvPr id="3" name="Date Placeholder 2">
            <a:extLst>
              <a:ext uri="{FF2B5EF4-FFF2-40B4-BE49-F238E27FC236}">
                <a16:creationId xmlns:a16="http://schemas.microsoft.com/office/drawing/2014/main" id="{6B3744BA-9DF4-4487-8BF3-8F92107AA2B1}"/>
              </a:ext>
            </a:extLst>
          </p:cNvPr>
          <p:cNvSpPr>
            <a:spLocks noGrp="1"/>
          </p:cNvSpPr>
          <p:nvPr>
            <p:ph type="dt" sz="half" idx="10"/>
          </p:nvPr>
        </p:nvSpPr>
        <p:spPr/>
        <p:txBody>
          <a:bodyPr/>
          <a:lstStyle/>
          <a:p>
            <a:fld id="{CB6E9070-6FD1-4B82-AD48-04B1CC353FF2}" type="datetimeFigureOut">
              <a:rPr lang="en-GB" smtClean="0"/>
              <a:pPr/>
              <a:t>01/05/2024</a:t>
            </a:fld>
            <a:endParaRPr lang="en-GB"/>
          </a:p>
        </p:txBody>
      </p:sp>
      <p:sp>
        <p:nvSpPr>
          <p:cNvPr id="4" name="Footer Placeholder 3">
            <a:extLst>
              <a:ext uri="{FF2B5EF4-FFF2-40B4-BE49-F238E27FC236}">
                <a16:creationId xmlns:a16="http://schemas.microsoft.com/office/drawing/2014/main" id="{FF3BC218-05E3-45FC-888B-92AD4A84727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F0DC5FC-E3CC-4936-BD7B-611746C05557}"/>
              </a:ext>
            </a:extLst>
          </p:cNvPr>
          <p:cNvSpPr>
            <a:spLocks noGrp="1"/>
          </p:cNvSpPr>
          <p:nvPr>
            <p:ph type="sldNum" sz="quarter" idx="12"/>
          </p:nvPr>
        </p:nvSpPr>
        <p:spPr/>
        <p:txBody>
          <a:bodyPr/>
          <a:lstStyle/>
          <a:p>
            <a:fld id="{3BDE516C-3F92-4BBF-8982-23C2FBFA20B2}" type="slidenum">
              <a:rPr lang="en-GB" smtClean="0"/>
              <a:pPr/>
              <a:t>‹#›</a:t>
            </a:fld>
            <a:endParaRPr lang="en-GB"/>
          </a:p>
        </p:txBody>
      </p:sp>
      <p:sp>
        <p:nvSpPr>
          <p:cNvPr id="8" name="Freeform 5">
            <a:extLst>
              <a:ext uri="{FF2B5EF4-FFF2-40B4-BE49-F238E27FC236}">
                <a16:creationId xmlns:a16="http://schemas.microsoft.com/office/drawing/2014/main" id="{D3CD0E51-1636-4AC7-B603-F5E774F4F5FE}"/>
              </a:ext>
            </a:extLst>
          </p:cNvPr>
          <p:cNvSpPr>
            <a:spLocks noGrp="1" noEditPoints="1"/>
          </p:cNvSpPr>
          <p:nvPr>
            <p:ph type="pic" sz="quarter" idx="13"/>
          </p:nvPr>
        </p:nvSpPr>
        <p:spPr bwMode="auto">
          <a:xfrm>
            <a:off x="6096000" y="0"/>
            <a:ext cx="6096000" cy="6858000"/>
          </a:xfrm>
          <a:custGeom>
            <a:avLst/>
            <a:gdLst>
              <a:gd name="T0" fmla="*/ 0 w 14107"/>
              <a:gd name="T1" fmla="*/ 0 h 15870"/>
              <a:gd name="T2" fmla="*/ 0 w 14107"/>
              <a:gd name="T3" fmla="*/ 702 h 15870"/>
              <a:gd name="T4" fmla="*/ 13392 w 14107"/>
              <a:gd name="T5" fmla="*/ 702 h 15870"/>
              <a:gd name="T6" fmla="*/ 13645 w 14107"/>
              <a:gd name="T7" fmla="*/ 548 h 15870"/>
              <a:gd name="T8" fmla="*/ 13391 w 14107"/>
              <a:gd name="T9" fmla="*/ 395 h 15870"/>
              <a:gd name="T10" fmla="*/ 13244 w 14107"/>
              <a:gd name="T11" fmla="*/ 395 h 15870"/>
              <a:gd name="T12" fmla="*/ 13244 w 14107"/>
              <a:gd name="T13" fmla="*/ 555 h 15870"/>
              <a:gd name="T14" fmla="*/ 13319 w 14107"/>
              <a:gd name="T15" fmla="*/ 555 h 15870"/>
              <a:gd name="T16" fmla="*/ 13319 w 14107"/>
              <a:gd name="T17" fmla="*/ 583 h 15870"/>
              <a:gd name="T18" fmla="*/ 13139 w 14107"/>
              <a:gd name="T19" fmla="*/ 583 h 15870"/>
              <a:gd name="T20" fmla="*/ 13139 w 14107"/>
              <a:gd name="T21" fmla="*/ 555 h 15870"/>
              <a:gd name="T22" fmla="*/ 13214 w 14107"/>
              <a:gd name="T23" fmla="*/ 555 h 15870"/>
              <a:gd name="T24" fmla="*/ 13214 w 14107"/>
              <a:gd name="T25" fmla="*/ 367 h 15870"/>
              <a:gd name="T26" fmla="*/ 13400 w 14107"/>
              <a:gd name="T27" fmla="*/ 367 h 15870"/>
              <a:gd name="T28" fmla="*/ 13677 w 14107"/>
              <a:gd name="T29" fmla="*/ 548 h 15870"/>
              <a:gd name="T30" fmla="*/ 13447 w 14107"/>
              <a:gd name="T31" fmla="*/ 729 h 15870"/>
              <a:gd name="T32" fmla="*/ 13750 w 14107"/>
              <a:gd name="T33" fmla="*/ 1072 h 15870"/>
              <a:gd name="T34" fmla="*/ 13706 w 14107"/>
              <a:gd name="T35" fmla="*/ 1072 h 15870"/>
              <a:gd name="T36" fmla="*/ 13405 w 14107"/>
              <a:gd name="T37" fmla="*/ 730 h 15870"/>
              <a:gd name="T38" fmla="*/ 0 w 14107"/>
              <a:gd name="T39" fmla="*/ 730 h 15870"/>
              <a:gd name="T40" fmla="*/ 0 w 14107"/>
              <a:gd name="T41" fmla="*/ 15870 h 15870"/>
              <a:gd name="T42" fmla="*/ 14107 w 14107"/>
              <a:gd name="T43" fmla="*/ 15870 h 15870"/>
              <a:gd name="T44" fmla="*/ 14107 w 14107"/>
              <a:gd name="T45" fmla="*/ 0 h 15870"/>
              <a:gd name="T46" fmla="*/ 0 w 14107"/>
              <a:gd name="T47" fmla="*/ 0 h 15870"/>
              <a:gd name="T48" fmla="*/ 13319 w 14107"/>
              <a:gd name="T49" fmla="*/ 885 h 15870"/>
              <a:gd name="T50" fmla="*/ 13244 w 14107"/>
              <a:gd name="T51" fmla="*/ 885 h 15870"/>
              <a:gd name="T52" fmla="*/ 13244 w 14107"/>
              <a:gd name="T53" fmla="*/ 1072 h 15870"/>
              <a:gd name="T54" fmla="*/ 13214 w 14107"/>
              <a:gd name="T55" fmla="*/ 1072 h 15870"/>
              <a:gd name="T56" fmla="*/ 13214 w 14107"/>
              <a:gd name="T57" fmla="*/ 885 h 15870"/>
              <a:gd name="T58" fmla="*/ 13139 w 14107"/>
              <a:gd name="T59" fmla="*/ 885 h 15870"/>
              <a:gd name="T60" fmla="*/ 13139 w 14107"/>
              <a:gd name="T61" fmla="*/ 857 h 15870"/>
              <a:gd name="T62" fmla="*/ 13319 w 14107"/>
              <a:gd name="T63" fmla="*/ 857 h 15870"/>
              <a:gd name="T64" fmla="*/ 13319 w 14107"/>
              <a:gd name="T65" fmla="*/ 885 h 15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107" h="15870">
                <a:moveTo>
                  <a:pt x="0" y="0"/>
                </a:moveTo>
                <a:cubicBezTo>
                  <a:pt x="0" y="702"/>
                  <a:pt x="0" y="702"/>
                  <a:pt x="0" y="702"/>
                </a:cubicBezTo>
                <a:cubicBezTo>
                  <a:pt x="13392" y="702"/>
                  <a:pt x="13392" y="702"/>
                  <a:pt x="13392" y="702"/>
                </a:cubicBezTo>
                <a:cubicBezTo>
                  <a:pt x="13520" y="702"/>
                  <a:pt x="13645" y="690"/>
                  <a:pt x="13645" y="548"/>
                </a:cubicBezTo>
                <a:cubicBezTo>
                  <a:pt x="13645" y="407"/>
                  <a:pt x="13520" y="395"/>
                  <a:pt x="13391" y="395"/>
                </a:cubicBezTo>
                <a:cubicBezTo>
                  <a:pt x="13244" y="395"/>
                  <a:pt x="13244" y="395"/>
                  <a:pt x="13244" y="395"/>
                </a:cubicBezTo>
                <a:cubicBezTo>
                  <a:pt x="13244" y="555"/>
                  <a:pt x="13244" y="555"/>
                  <a:pt x="13244" y="555"/>
                </a:cubicBezTo>
                <a:cubicBezTo>
                  <a:pt x="13319" y="555"/>
                  <a:pt x="13319" y="555"/>
                  <a:pt x="13319" y="555"/>
                </a:cubicBezTo>
                <a:cubicBezTo>
                  <a:pt x="13319" y="583"/>
                  <a:pt x="13319" y="583"/>
                  <a:pt x="13319" y="583"/>
                </a:cubicBezTo>
                <a:cubicBezTo>
                  <a:pt x="13139" y="583"/>
                  <a:pt x="13139" y="583"/>
                  <a:pt x="13139" y="583"/>
                </a:cubicBezTo>
                <a:cubicBezTo>
                  <a:pt x="13139" y="555"/>
                  <a:pt x="13139" y="555"/>
                  <a:pt x="13139" y="555"/>
                </a:cubicBezTo>
                <a:cubicBezTo>
                  <a:pt x="13214" y="555"/>
                  <a:pt x="13214" y="555"/>
                  <a:pt x="13214" y="555"/>
                </a:cubicBezTo>
                <a:cubicBezTo>
                  <a:pt x="13214" y="367"/>
                  <a:pt x="13214" y="367"/>
                  <a:pt x="13214" y="367"/>
                </a:cubicBezTo>
                <a:cubicBezTo>
                  <a:pt x="13400" y="367"/>
                  <a:pt x="13400" y="367"/>
                  <a:pt x="13400" y="367"/>
                </a:cubicBezTo>
                <a:cubicBezTo>
                  <a:pt x="13534" y="367"/>
                  <a:pt x="13677" y="381"/>
                  <a:pt x="13677" y="548"/>
                </a:cubicBezTo>
                <a:cubicBezTo>
                  <a:pt x="13677" y="699"/>
                  <a:pt x="13549" y="725"/>
                  <a:pt x="13447" y="729"/>
                </a:cubicBezTo>
                <a:cubicBezTo>
                  <a:pt x="13750" y="1072"/>
                  <a:pt x="13750" y="1072"/>
                  <a:pt x="13750" y="1072"/>
                </a:cubicBezTo>
                <a:cubicBezTo>
                  <a:pt x="13706" y="1072"/>
                  <a:pt x="13706" y="1072"/>
                  <a:pt x="13706" y="1072"/>
                </a:cubicBezTo>
                <a:cubicBezTo>
                  <a:pt x="13405" y="730"/>
                  <a:pt x="13405" y="730"/>
                  <a:pt x="13405" y="730"/>
                </a:cubicBezTo>
                <a:cubicBezTo>
                  <a:pt x="0" y="730"/>
                  <a:pt x="0" y="730"/>
                  <a:pt x="0" y="730"/>
                </a:cubicBezTo>
                <a:cubicBezTo>
                  <a:pt x="0" y="15870"/>
                  <a:pt x="0" y="15870"/>
                  <a:pt x="0" y="15870"/>
                </a:cubicBezTo>
                <a:cubicBezTo>
                  <a:pt x="14107" y="15870"/>
                  <a:pt x="14107" y="15870"/>
                  <a:pt x="14107" y="15870"/>
                </a:cubicBezTo>
                <a:cubicBezTo>
                  <a:pt x="14107" y="0"/>
                  <a:pt x="14107" y="0"/>
                  <a:pt x="14107" y="0"/>
                </a:cubicBezTo>
                <a:lnTo>
                  <a:pt x="0" y="0"/>
                </a:lnTo>
                <a:close/>
                <a:moveTo>
                  <a:pt x="13319" y="885"/>
                </a:moveTo>
                <a:cubicBezTo>
                  <a:pt x="13244" y="885"/>
                  <a:pt x="13244" y="885"/>
                  <a:pt x="13244" y="885"/>
                </a:cubicBezTo>
                <a:cubicBezTo>
                  <a:pt x="13244" y="1072"/>
                  <a:pt x="13244" y="1072"/>
                  <a:pt x="13244" y="1072"/>
                </a:cubicBezTo>
                <a:cubicBezTo>
                  <a:pt x="13214" y="1072"/>
                  <a:pt x="13214" y="1072"/>
                  <a:pt x="13214" y="1072"/>
                </a:cubicBezTo>
                <a:cubicBezTo>
                  <a:pt x="13214" y="885"/>
                  <a:pt x="13214" y="885"/>
                  <a:pt x="13214" y="885"/>
                </a:cubicBezTo>
                <a:cubicBezTo>
                  <a:pt x="13139" y="885"/>
                  <a:pt x="13139" y="885"/>
                  <a:pt x="13139" y="885"/>
                </a:cubicBezTo>
                <a:cubicBezTo>
                  <a:pt x="13139" y="857"/>
                  <a:pt x="13139" y="857"/>
                  <a:pt x="13139" y="857"/>
                </a:cubicBezTo>
                <a:cubicBezTo>
                  <a:pt x="13319" y="857"/>
                  <a:pt x="13319" y="857"/>
                  <a:pt x="13319" y="857"/>
                </a:cubicBezTo>
                <a:lnTo>
                  <a:pt x="13319" y="885"/>
                </a:lnTo>
                <a:close/>
              </a:path>
            </a:pathLst>
          </a:custGeom>
          <a:solidFill>
            <a:srgbClr val="EBE9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684000" numCol="1" anchor="ctr" anchorCtr="0" compatLnSpc="1">
            <a:prstTxWarp prst="textNoShape">
              <a:avLst/>
            </a:prstTxWarp>
          </a:bodyPr>
          <a:lstStyle>
            <a:lvl1pPr algn="ctr">
              <a:defRPr/>
            </a:lvl1pPr>
          </a:lstStyle>
          <a:p>
            <a:endParaRPr lang="en-GB"/>
          </a:p>
        </p:txBody>
      </p:sp>
      <p:sp>
        <p:nvSpPr>
          <p:cNvPr id="10" name="Content Placeholder 2">
            <a:extLst>
              <a:ext uri="{FF2B5EF4-FFF2-40B4-BE49-F238E27FC236}">
                <a16:creationId xmlns:a16="http://schemas.microsoft.com/office/drawing/2014/main" id="{E1B0B5CA-F993-4B85-81D0-B3AD58E3CCB0}"/>
              </a:ext>
            </a:extLst>
          </p:cNvPr>
          <p:cNvSpPr>
            <a:spLocks noGrp="1"/>
          </p:cNvSpPr>
          <p:nvPr>
            <p:ph idx="1"/>
          </p:nvPr>
        </p:nvSpPr>
        <p:spPr>
          <a:xfrm>
            <a:off x="312017" y="2743200"/>
            <a:ext cx="4737600" cy="381079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7">
            <a:extLst>
              <a:ext uri="{FF2B5EF4-FFF2-40B4-BE49-F238E27FC236}">
                <a16:creationId xmlns:a16="http://schemas.microsoft.com/office/drawing/2014/main" id="{DA9BC8D2-F48B-40BB-995B-552E59C4FC83}"/>
              </a:ext>
            </a:extLst>
          </p:cNvPr>
          <p:cNvSpPr>
            <a:spLocks noGrp="1"/>
          </p:cNvSpPr>
          <p:nvPr>
            <p:ph type="title"/>
          </p:nvPr>
        </p:nvSpPr>
        <p:spPr>
          <a:xfrm>
            <a:off x="304005" y="609599"/>
            <a:ext cx="5436000" cy="1188000"/>
          </a:xfrm>
        </p:spPr>
        <p:txBody>
          <a:bodyPr/>
          <a:lstStyle/>
          <a:p>
            <a:r>
              <a:rPr lang="en-US" dirty="0"/>
              <a:t>Click to edit Master title style</a:t>
            </a:r>
            <a:endParaRPr lang="en-GB" dirty="0"/>
          </a:p>
        </p:txBody>
      </p:sp>
    </p:spTree>
    <p:extLst>
      <p:ext uri="{BB962C8B-B14F-4D97-AF65-F5344CB8AC3E}">
        <p14:creationId xmlns:p14="http://schemas.microsoft.com/office/powerpoint/2010/main" val="292885093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Images and Caption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404A69-9D8D-4EC2-9447-D817B4527596}"/>
              </a:ext>
            </a:extLst>
          </p:cNvPr>
          <p:cNvSpPr/>
          <p:nvPr userDrawn="1"/>
        </p:nvSpPr>
        <p:spPr>
          <a:xfrm>
            <a:off x="0" y="3429000"/>
            <a:ext cx="12192000" cy="3429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GB" sz="900"/>
          </a:p>
        </p:txBody>
      </p:sp>
      <p:sp>
        <p:nvSpPr>
          <p:cNvPr id="3" name="Date Placeholder 2">
            <a:extLst>
              <a:ext uri="{FF2B5EF4-FFF2-40B4-BE49-F238E27FC236}">
                <a16:creationId xmlns:a16="http://schemas.microsoft.com/office/drawing/2014/main" id="{2BB4DB91-F9DD-4E8D-863A-735C27178B6A}"/>
              </a:ext>
            </a:extLst>
          </p:cNvPr>
          <p:cNvSpPr>
            <a:spLocks noGrp="1"/>
          </p:cNvSpPr>
          <p:nvPr>
            <p:ph type="dt" sz="half" idx="10"/>
          </p:nvPr>
        </p:nvSpPr>
        <p:spPr/>
        <p:txBody>
          <a:bodyPr/>
          <a:lstStyle/>
          <a:p>
            <a:fld id="{CB6E9070-6FD1-4B82-AD48-04B1CC353FF2}" type="datetimeFigureOut">
              <a:rPr lang="en-GB" smtClean="0"/>
              <a:pPr/>
              <a:t>01/05/2024</a:t>
            </a:fld>
            <a:endParaRPr lang="en-GB"/>
          </a:p>
        </p:txBody>
      </p:sp>
      <p:sp>
        <p:nvSpPr>
          <p:cNvPr id="4" name="Footer Placeholder 3">
            <a:extLst>
              <a:ext uri="{FF2B5EF4-FFF2-40B4-BE49-F238E27FC236}">
                <a16:creationId xmlns:a16="http://schemas.microsoft.com/office/drawing/2014/main" id="{81529873-2A11-4D6E-BAA7-C37BE09B230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12CD45F-E933-45D5-8E24-E3FAEEF00503}"/>
              </a:ext>
            </a:extLst>
          </p:cNvPr>
          <p:cNvSpPr>
            <a:spLocks noGrp="1"/>
          </p:cNvSpPr>
          <p:nvPr>
            <p:ph type="sldNum" sz="quarter" idx="12"/>
          </p:nvPr>
        </p:nvSpPr>
        <p:spPr/>
        <p:txBody>
          <a:bodyPr/>
          <a:lstStyle/>
          <a:p>
            <a:fld id="{3BDE516C-3F92-4BBF-8982-23C2FBFA20B2}" type="slidenum">
              <a:rPr lang="en-GB" smtClean="0"/>
              <a:pPr/>
              <a:t>‹#›</a:t>
            </a:fld>
            <a:endParaRPr lang="en-GB"/>
          </a:p>
        </p:txBody>
      </p:sp>
      <p:sp>
        <p:nvSpPr>
          <p:cNvPr id="8" name="Picture Placeholder 7">
            <a:extLst>
              <a:ext uri="{FF2B5EF4-FFF2-40B4-BE49-F238E27FC236}">
                <a16:creationId xmlns:a16="http://schemas.microsoft.com/office/drawing/2014/main" id="{95997F18-5E93-4DD9-85D0-442E814E7782}"/>
              </a:ext>
            </a:extLst>
          </p:cNvPr>
          <p:cNvSpPr>
            <a:spLocks noGrp="1"/>
          </p:cNvSpPr>
          <p:nvPr>
            <p:ph type="pic" sz="quarter" idx="13"/>
          </p:nvPr>
        </p:nvSpPr>
        <p:spPr>
          <a:xfrm>
            <a:off x="720000" y="743400"/>
            <a:ext cx="5302800" cy="5029200"/>
          </a:xfrm>
          <a:solidFill>
            <a:schemeClr val="bg1">
              <a:lumMod val="85000"/>
            </a:schemeClr>
          </a:solidFill>
        </p:spPr>
        <p:txBody>
          <a:bodyPr/>
          <a:lstStyle/>
          <a:p>
            <a:endParaRPr lang="en-GB"/>
          </a:p>
        </p:txBody>
      </p:sp>
      <p:sp>
        <p:nvSpPr>
          <p:cNvPr id="9" name="Picture Placeholder 7">
            <a:extLst>
              <a:ext uri="{FF2B5EF4-FFF2-40B4-BE49-F238E27FC236}">
                <a16:creationId xmlns:a16="http://schemas.microsoft.com/office/drawing/2014/main" id="{C438E9FE-D96F-4DC0-B9B9-52D969B76DCA}"/>
              </a:ext>
            </a:extLst>
          </p:cNvPr>
          <p:cNvSpPr>
            <a:spLocks noGrp="1"/>
          </p:cNvSpPr>
          <p:nvPr>
            <p:ph type="pic" sz="quarter" idx="14"/>
          </p:nvPr>
        </p:nvSpPr>
        <p:spPr>
          <a:xfrm>
            <a:off x="6169200" y="743400"/>
            <a:ext cx="5302800" cy="5029200"/>
          </a:xfrm>
          <a:solidFill>
            <a:schemeClr val="bg1">
              <a:lumMod val="85000"/>
            </a:schemeClr>
          </a:solidFill>
        </p:spPr>
        <p:txBody>
          <a:bodyPr/>
          <a:lstStyle/>
          <a:p>
            <a:endParaRPr lang="en-GB"/>
          </a:p>
        </p:txBody>
      </p:sp>
      <p:sp>
        <p:nvSpPr>
          <p:cNvPr id="11" name="Text Placeholder 10">
            <a:extLst>
              <a:ext uri="{FF2B5EF4-FFF2-40B4-BE49-F238E27FC236}">
                <a16:creationId xmlns:a16="http://schemas.microsoft.com/office/drawing/2014/main" id="{3CA00205-CCA5-461D-BA72-19A29CE6B506}"/>
              </a:ext>
            </a:extLst>
          </p:cNvPr>
          <p:cNvSpPr>
            <a:spLocks noGrp="1"/>
          </p:cNvSpPr>
          <p:nvPr>
            <p:ph type="body" sz="quarter" idx="15"/>
          </p:nvPr>
        </p:nvSpPr>
        <p:spPr>
          <a:xfrm>
            <a:off x="719931" y="5772944"/>
            <a:ext cx="5303044" cy="610200"/>
          </a:xfrm>
        </p:spPr>
        <p:txBody>
          <a:bodyPr anchor="b"/>
          <a:lstStyle>
            <a:lvl1pPr algn="ctr">
              <a:spcAft>
                <a:spcPts val="0"/>
              </a:spcAft>
              <a:defRPr/>
            </a:lvl1pPr>
            <a:lvl2pPr algn="ctr">
              <a:spcAft>
                <a:spcPts val="0"/>
              </a:spcAft>
              <a:defRPr/>
            </a:lvl2pPr>
            <a:lvl3pPr algn="ctr">
              <a:spcAft>
                <a:spcPts val="0"/>
              </a:spcAft>
              <a:defRPr/>
            </a:lvl3pPr>
            <a:lvl4pPr algn="ctr">
              <a:spcAft>
                <a:spcPts val="0"/>
              </a:spcAft>
              <a:defRPr/>
            </a:lvl4pPr>
            <a:lvl5pPr algn="ctr">
              <a:spcAft>
                <a:spcPts val="0"/>
              </a:spcAft>
              <a:defRPr/>
            </a:lvl5pPr>
          </a:lstStyle>
          <a:p>
            <a:pPr lvl="0"/>
            <a:r>
              <a:rPr lang="en-US" dirty="0"/>
              <a:t>Click to edit Master text styles</a:t>
            </a:r>
          </a:p>
          <a:p>
            <a:pPr lvl="1"/>
            <a:r>
              <a:rPr lang="en-US" dirty="0"/>
              <a:t>Second level</a:t>
            </a:r>
            <a:endParaRPr lang="en-GB" dirty="0"/>
          </a:p>
        </p:txBody>
      </p:sp>
      <p:sp>
        <p:nvSpPr>
          <p:cNvPr id="12" name="Text Placeholder 10">
            <a:extLst>
              <a:ext uri="{FF2B5EF4-FFF2-40B4-BE49-F238E27FC236}">
                <a16:creationId xmlns:a16="http://schemas.microsoft.com/office/drawing/2014/main" id="{412FEA06-F5DC-4EC5-94E9-BEFEAFAA50DA}"/>
              </a:ext>
            </a:extLst>
          </p:cNvPr>
          <p:cNvSpPr>
            <a:spLocks noGrp="1"/>
          </p:cNvSpPr>
          <p:nvPr>
            <p:ph type="body" sz="quarter" idx="16"/>
          </p:nvPr>
        </p:nvSpPr>
        <p:spPr>
          <a:xfrm>
            <a:off x="6168957" y="5772600"/>
            <a:ext cx="5303044" cy="610200"/>
          </a:xfrm>
        </p:spPr>
        <p:txBody>
          <a:bodyPr anchor="b"/>
          <a:lstStyle>
            <a:lvl1pPr algn="ctr">
              <a:spcAft>
                <a:spcPts val="0"/>
              </a:spcAft>
              <a:defRPr/>
            </a:lvl1pPr>
            <a:lvl2pPr algn="ctr">
              <a:spcAft>
                <a:spcPts val="0"/>
              </a:spcAft>
              <a:defRPr/>
            </a:lvl2pPr>
            <a:lvl3pPr algn="ctr">
              <a:spcAft>
                <a:spcPts val="0"/>
              </a:spcAft>
              <a:defRPr/>
            </a:lvl3pPr>
            <a:lvl4pPr algn="ctr">
              <a:spcAft>
                <a:spcPts val="0"/>
              </a:spcAft>
              <a:defRPr/>
            </a:lvl4pPr>
            <a:lvl5pPr algn="ctr">
              <a:spcAft>
                <a:spcPts val="0"/>
              </a:spcAft>
              <a:defRPr/>
            </a:lvl5pPr>
          </a:lstStyle>
          <a:p>
            <a:pPr lvl="0"/>
            <a:r>
              <a:rPr lang="en-US" dirty="0"/>
              <a:t>Click to edit Master text styles</a:t>
            </a:r>
          </a:p>
          <a:p>
            <a:pPr lvl="1"/>
            <a:r>
              <a:rPr lang="en-US" dirty="0"/>
              <a:t>Second level</a:t>
            </a:r>
            <a:endParaRPr lang="en-GB" dirty="0"/>
          </a:p>
        </p:txBody>
      </p:sp>
    </p:spTree>
    <p:extLst>
      <p:ext uri="{BB962C8B-B14F-4D97-AF65-F5344CB8AC3E}">
        <p14:creationId xmlns:p14="http://schemas.microsoft.com/office/powerpoint/2010/main" val="203046083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Full Bleed Image and Caption">
    <p:bg>
      <p:bgPr>
        <a:solidFill>
          <a:schemeClr val="bg1">
            <a:lumMod val="85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BA08CA2-5E73-4606-97B7-5C49812A5747}"/>
              </a:ext>
            </a:extLst>
          </p:cNvPr>
          <p:cNvSpPr>
            <a:spLocks noGrp="1"/>
          </p:cNvSpPr>
          <p:nvPr>
            <p:ph type="dt" sz="half" idx="10"/>
          </p:nvPr>
        </p:nvSpPr>
        <p:spPr/>
        <p:txBody>
          <a:bodyPr/>
          <a:lstStyle>
            <a:lvl1pPr>
              <a:defRPr>
                <a:solidFill>
                  <a:schemeClr val="bg1"/>
                </a:solidFill>
              </a:defRPr>
            </a:lvl1pPr>
          </a:lstStyle>
          <a:p>
            <a:fld id="{CB6E9070-6FD1-4B82-AD48-04B1CC353FF2}" type="datetimeFigureOut">
              <a:rPr lang="en-GB" smtClean="0"/>
              <a:pPr/>
              <a:t>01/05/2024</a:t>
            </a:fld>
            <a:endParaRPr lang="en-GB"/>
          </a:p>
        </p:txBody>
      </p:sp>
      <p:sp>
        <p:nvSpPr>
          <p:cNvPr id="4" name="Footer Placeholder 3">
            <a:extLst>
              <a:ext uri="{FF2B5EF4-FFF2-40B4-BE49-F238E27FC236}">
                <a16:creationId xmlns:a16="http://schemas.microsoft.com/office/drawing/2014/main" id="{58C48142-7921-494A-B72F-BFDDC809243A}"/>
              </a:ext>
            </a:extLst>
          </p:cNvPr>
          <p:cNvSpPr>
            <a:spLocks noGrp="1"/>
          </p:cNvSpPr>
          <p:nvPr>
            <p:ph type="ftr" sz="quarter" idx="11"/>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FFB2F556-A609-4633-AD87-B5A52CED1331}"/>
              </a:ext>
            </a:extLst>
          </p:cNvPr>
          <p:cNvSpPr>
            <a:spLocks noGrp="1"/>
          </p:cNvSpPr>
          <p:nvPr>
            <p:ph type="sldNum" sz="quarter" idx="12"/>
          </p:nvPr>
        </p:nvSpPr>
        <p:spPr/>
        <p:txBody>
          <a:bodyPr/>
          <a:lstStyle>
            <a:lvl1pPr>
              <a:defRPr>
                <a:solidFill>
                  <a:schemeClr val="bg1"/>
                </a:solidFill>
              </a:defRPr>
            </a:lvl1pPr>
          </a:lstStyle>
          <a:p>
            <a:fld id="{3BDE516C-3F92-4BBF-8982-23C2FBFA20B2}" type="slidenum">
              <a:rPr lang="en-GB" smtClean="0"/>
              <a:pPr/>
              <a:t>‹#›</a:t>
            </a:fld>
            <a:endParaRPr lang="en-GB"/>
          </a:p>
        </p:txBody>
      </p:sp>
      <p:sp>
        <p:nvSpPr>
          <p:cNvPr id="6" name="Text Placeholder 10">
            <a:extLst>
              <a:ext uri="{FF2B5EF4-FFF2-40B4-BE49-F238E27FC236}">
                <a16:creationId xmlns:a16="http://schemas.microsoft.com/office/drawing/2014/main" id="{CB3CE1B5-5AA5-4B20-BC1A-0FC602DF8016}"/>
              </a:ext>
            </a:extLst>
          </p:cNvPr>
          <p:cNvSpPr>
            <a:spLocks noGrp="1"/>
          </p:cNvSpPr>
          <p:nvPr>
            <p:ph type="body" sz="quarter" idx="15"/>
          </p:nvPr>
        </p:nvSpPr>
        <p:spPr>
          <a:xfrm>
            <a:off x="304007" y="5940000"/>
            <a:ext cx="11583988" cy="610200"/>
          </a:xfrm>
        </p:spPr>
        <p:txBody>
          <a:bodyPr anchor="ctr"/>
          <a:lstStyle>
            <a:lvl1pPr algn="ctr">
              <a:spcAft>
                <a:spcPts val="0"/>
              </a:spcAft>
              <a:defRPr>
                <a:solidFill>
                  <a:schemeClr val="bg1"/>
                </a:solidFill>
              </a:defRPr>
            </a:lvl1pPr>
            <a:lvl2pPr algn="ctr">
              <a:spcAft>
                <a:spcPts val="0"/>
              </a:spcAft>
              <a:defRPr>
                <a:solidFill>
                  <a:schemeClr val="bg1"/>
                </a:solidFill>
              </a:defRPr>
            </a:lvl2pPr>
            <a:lvl3pPr algn="ctr">
              <a:spcAft>
                <a:spcPts val="0"/>
              </a:spcAft>
              <a:defRPr/>
            </a:lvl3pPr>
            <a:lvl4pPr algn="ctr">
              <a:spcAft>
                <a:spcPts val="0"/>
              </a:spcAft>
              <a:defRPr/>
            </a:lvl4pPr>
            <a:lvl5pPr algn="ctr">
              <a:spcAft>
                <a:spcPts val="0"/>
              </a:spcAft>
              <a:defRPr/>
            </a:lvl5pPr>
          </a:lstStyle>
          <a:p>
            <a:pPr lvl="0"/>
            <a:r>
              <a:rPr lang="en-US" dirty="0"/>
              <a:t>Click to edit Master text styles</a:t>
            </a:r>
          </a:p>
          <a:p>
            <a:pPr lvl="1"/>
            <a:r>
              <a:rPr lang="en-US" dirty="0"/>
              <a:t>Second level</a:t>
            </a:r>
            <a:endParaRPr lang="en-GB" dirty="0"/>
          </a:p>
        </p:txBody>
      </p:sp>
      <p:pic>
        <p:nvPicPr>
          <p:cNvPr id="7" name="Picture 6">
            <a:extLst>
              <a:ext uri="{FF2B5EF4-FFF2-40B4-BE49-F238E27FC236}">
                <a16:creationId xmlns:a16="http://schemas.microsoft.com/office/drawing/2014/main" id="{E436A7F5-0085-4148-90A6-09AA87ED082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04006" y="158400"/>
            <a:ext cx="11734824" cy="304801"/>
          </a:xfrm>
          <a:prstGeom prst="rect">
            <a:avLst/>
          </a:prstGeom>
        </p:spPr>
      </p:pic>
    </p:spTree>
    <p:extLst>
      <p:ext uri="{BB962C8B-B14F-4D97-AF65-F5344CB8AC3E}">
        <p14:creationId xmlns:p14="http://schemas.microsoft.com/office/powerpoint/2010/main" val="237573825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CC872-0B36-4A6D-98FF-15714E07712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DCDA5BE-F9FF-446A-92B6-7E504313109C}"/>
              </a:ext>
            </a:extLst>
          </p:cNvPr>
          <p:cNvSpPr>
            <a:spLocks noGrp="1"/>
          </p:cNvSpPr>
          <p:nvPr>
            <p:ph type="dt" sz="half" idx="10"/>
          </p:nvPr>
        </p:nvSpPr>
        <p:spPr/>
        <p:txBody>
          <a:bodyPr/>
          <a:lstStyle/>
          <a:p>
            <a:fld id="{CB6E9070-6FD1-4B82-AD48-04B1CC353FF2}" type="datetimeFigureOut">
              <a:rPr lang="en-GB" smtClean="0"/>
              <a:t>01/05/2024</a:t>
            </a:fld>
            <a:endParaRPr lang="en-GB"/>
          </a:p>
        </p:txBody>
      </p:sp>
      <p:sp>
        <p:nvSpPr>
          <p:cNvPr id="4" name="Footer Placeholder 3">
            <a:extLst>
              <a:ext uri="{FF2B5EF4-FFF2-40B4-BE49-F238E27FC236}">
                <a16:creationId xmlns:a16="http://schemas.microsoft.com/office/drawing/2014/main" id="{0B288C18-1286-430A-8E21-EC5B5803167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CD78B8E-DA93-4F0E-B0D7-376AE9E0CD64}"/>
              </a:ext>
            </a:extLst>
          </p:cNvPr>
          <p:cNvSpPr>
            <a:spLocks noGrp="1"/>
          </p:cNvSpPr>
          <p:nvPr>
            <p:ph type="sldNum" sz="quarter" idx="12"/>
          </p:nvPr>
        </p:nvSpPr>
        <p:spPr/>
        <p:txBody>
          <a:bodyPr/>
          <a:lstStyle/>
          <a:p>
            <a:fld id="{3BDE516C-3F92-4BBF-8982-23C2FBFA20B2}" type="slidenum">
              <a:rPr lang="en-GB" smtClean="0"/>
              <a:t>‹#›</a:t>
            </a:fld>
            <a:endParaRPr lang="en-GB"/>
          </a:p>
        </p:txBody>
      </p:sp>
    </p:spTree>
    <p:extLst>
      <p:ext uri="{BB962C8B-B14F-4D97-AF65-F5344CB8AC3E}">
        <p14:creationId xmlns:p14="http://schemas.microsoft.com/office/powerpoint/2010/main" val="54923435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818779-6C6B-4F0D-9B2A-6925DB173B80}"/>
              </a:ext>
            </a:extLst>
          </p:cNvPr>
          <p:cNvSpPr>
            <a:spLocks noGrp="1"/>
          </p:cNvSpPr>
          <p:nvPr>
            <p:ph type="dt" sz="half" idx="10"/>
          </p:nvPr>
        </p:nvSpPr>
        <p:spPr/>
        <p:txBody>
          <a:bodyPr/>
          <a:lstStyle/>
          <a:p>
            <a:fld id="{CB6E9070-6FD1-4B82-AD48-04B1CC353FF2}" type="datetimeFigureOut">
              <a:rPr lang="en-GB" smtClean="0"/>
              <a:t>01/05/2024</a:t>
            </a:fld>
            <a:endParaRPr lang="en-GB"/>
          </a:p>
        </p:txBody>
      </p:sp>
      <p:sp>
        <p:nvSpPr>
          <p:cNvPr id="3" name="Footer Placeholder 2">
            <a:extLst>
              <a:ext uri="{FF2B5EF4-FFF2-40B4-BE49-F238E27FC236}">
                <a16:creationId xmlns:a16="http://schemas.microsoft.com/office/drawing/2014/main" id="{BE45962E-2752-440B-A4D7-8807C9FE1B7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F3B1AD6-65C5-46C2-ADD5-52AD34F23BED}"/>
              </a:ext>
            </a:extLst>
          </p:cNvPr>
          <p:cNvSpPr>
            <a:spLocks noGrp="1"/>
          </p:cNvSpPr>
          <p:nvPr>
            <p:ph type="sldNum" sz="quarter" idx="12"/>
          </p:nvPr>
        </p:nvSpPr>
        <p:spPr/>
        <p:txBody>
          <a:bodyPr/>
          <a:lstStyle/>
          <a:p>
            <a:fld id="{3BDE516C-3F92-4BBF-8982-23C2FBFA20B2}" type="slidenum">
              <a:rPr lang="en-GB" smtClean="0"/>
              <a:t>‹#›</a:t>
            </a:fld>
            <a:endParaRPr lang="en-GB"/>
          </a:p>
        </p:txBody>
      </p:sp>
    </p:spTree>
    <p:extLst>
      <p:ext uri="{BB962C8B-B14F-4D97-AF65-F5344CB8AC3E}">
        <p14:creationId xmlns:p14="http://schemas.microsoft.com/office/powerpoint/2010/main" val="163666924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C23B9-7733-42D4-A494-AC8A72FABA2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AC91CEE-E20C-47D2-B935-2962B2071D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C7DA39-D969-4C55-B6CA-184F469A4E93}"/>
              </a:ext>
            </a:extLst>
          </p:cNvPr>
          <p:cNvSpPr>
            <a:spLocks noGrp="1"/>
          </p:cNvSpPr>
          <p:nvPr>
            <p:ph type="dt" sz="half" idx="10"/>
          </p:nvPr>
        </p:nvSpPr>
        <p:spPr/>
        <p:txBody>
          <a:bodyPr/>
          <a:lstStyle/>
          <a:p>
            <a:fld id="{CB6E9070-6FD1-4B82-AD48-04B1CC353FF2}" type="datetimeFigureOut">
              <a:rPr lang="en-GB" smtClean="0"/>
              <a:t>01/05/2024</a:t>
            </a:fld>
            <a:endParaRPr lang="en-GB"/>
          </a:p>
        </p:txBody>
      </p:sp>
      <p:sp>
        <p:nvSpPr>
          <p:cNvPr id="5" name="Footer Placeholder 4">
            <a:extLst>
              <a:ext uri="{FF2B5EF4-FFF2-40B4-BE49-F238E27FC236}">
                <a16:creationId xmlns:a16="http://schemas.microsoft.com/office/drawing/2014/main" id="{2C8A585C-2740-47D9-84F7-5EB88849028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8B1692-13A4-4E49-82EA-ACC64C5E619B}"/>
              </a:ext>
            </a:extLst>
          </p:cNvPr>
          <p:cNvSpPr>
            <a:spLocks noGrp="1"/>
          </p:cNvSpPr>
          <p:nvPr>
            <p:ph type="sldNum" sz="quarter" idx="12"/>
          </p:nvPr>
        </p:nvSpPr>
        <p:spPr/>
        <p:txBody>
          <a:bodyPr/>
          <a:lstStyle/>
          <a:p>
            <a:fld id="{3BDE516C-3F92-4BBF-8982-23C2FBFA20B2}" type="slidenum">
              <a:rPr lang="en-GB" smtClean="0"/>
              <a:t>‹#›</a:t>
            </a:fld>
            <a:endParaRPr lang="en-GB"/>
          </a:p>
        </p:txBody>
      </p:sp>
    </p:spTree>
    <p:extLst>
      <p:ext uri="{BB962C8B-B14F-4D97-AF65-F5344CB8AC3E}">
        <p14:creationId xmlns:p14="http://schemas.microsoft.com/office/powerpoint/2010/main" val="102577332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Kensington">
    <p:bg>
      <p:bgPr>
        <a:solidFill>
          <a:schemeClr val="accent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FF1437-C371-4A49-9098-6CF757D692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78042" y="2955797"/>
            <a:ext cx="3835916" cy="946406"/>
          </a:xfrm>
          <a:prstGeom prst="rect">
            <a:avLst/>
          </a:prstGeom>
        </p:spPr>
      </p:pic>
    </p:spTree>
    <p:extLst>
      <p:ext uri="{BB962C8B-B14F-4D97-AF65-F5344CB8AC3E}">
        <p14:creationId xmlns:p14="http://schemas.microsoft.com/office/powerpoint/2010/main" val="402784101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Victoria">
    <p:bg>
      <p:bgPr>
        <a:solidFill>
          <a:schemeClr val="accent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7B52EE-5E02-4AB9-9258-08DBBD6AF4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78042" y="2955797"/>
            <a:ext cx="3835916" cy="946406"/>
          </a:xfrm>
          <a:prstGeom prst="rect">
            <a:avLst/>
          </a:prstGeom>
        </p:spPr>
      </p:pic>
    </p:spTree>
    <p:extLst>
      <p:ext uri="{BB962C8B-B14F-4D97-AF65-F5344CB8AC3E}">
        <p14:creationId xmlns:p14="http://schemas.microsoft.com/office/powerpoint/2010/main" val="128318990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Soho">
    <p:bg>
      <p:bgPr>
        <a:solidFill>
          <a:schemeClr val="accent3"/>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1F2339-6B84-45ED-AC54-5BD85B7013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78042" y="2955797"/>
            <a:ext cx="3835916" cy="946406"/>
          </a:xfrm>
          <a:prstGeom prst="rect">
            <a:avLst/>
          </a:prstGeom>
        </p:spPr>
      </p:pic>
    </p:spTree>
    <p:extLst>
      <p:ext uri="{BB962C8B-B14F-4D97-AF65-F5344CB8AC3E}">
        <p14:creationId xmlns:p14="http://schemas.microsoft.com/office/powerpoint/2010/main" val="11376006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Liverpool">
    <p:bg>
      <p:bgPr>
        <a:solidFill>
          <a:schemeClr val="accent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E7B509-48D8-46BA-8213-C2AC17DAA7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78042" y="2955797"/>
            <a:ext cx="3835916" cy="946406"/>
          </a:xfrm>
          <a:prstGeom prst="rect">
            <a:avLst/>
          </a:prstGeom>
        </p:spPr>
      </p:pic>
    </p:spTree>
    <p:extLst>
      <p:ext uri="{BB962C8B-B14F-4D97-AF65-F5344CB8AC3E}">
        <p14:creationId xmlns:p14="http://schemas.microsoft.com/office/powerpoint/2010/main" val="366996177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Covent Garden">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BC167D-B16F-45B8-A098-66E3077B11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78042" y="2955797"/>
            <a:ext cx="3835916" cy="946406"/>
          </a:xfrm>
          <a:prstGeom prst="rect">
            <a:avLst/>
          </a:prstGeom>
        </p:spPr>
      </p:pic>
    </p:spTree>
    <p:extLst>
      <p:ext uri="{BB962C8B-B14F-4D97-AF65-F5344CB8AC3E}">
        <p14:creationId xmlns:p14="http://schemas.microsoft.com/office/powerpoint/2010/main" val="2893631758"/>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B4FD1-4A63-45F6-AB55-AE02222766FA}"/>
              </a:ext>
            </a:extLst>
          </p:cNvPr>
          <p:cNvSpPr>
            <a:spLocks noGrp="1"/>
          </p:cNvSpPr>
          <p:nvPr>
            <p:ph type="title"/>
          </p:nvPr>
        </p:nvSpPr>
        <p:spPr/>
        <p:txBody>
          <a:body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A22F974C-7A59-491C-9647-65D1DEE66136}"/>
              </a:ext>
            </a:extLst>
          </p:cNvPr>
          <p:cNvSpPr>
            <a:spLocks noGrp="1"/>
          </p:cNvSpPr>
          <p:nvPr>
            <p:ph type="dt" sz="half" idx="10"/>
          </p:nvPr>
        </p:nvSpPr>
        <p:spPr/>
        <p:txBody>
          <a:bodyPr/>
          <a:lstStyle/>
          <a:p>
            <a:fld id="{CB6E9070-6FD1-4B82-AD48-04B1CC353FF2}" type="datetimeFigureOut">
              <a:rPr lang="en-GB" smtClean="0"/>
              <a:pPr/>
              <a:t>01/05/2024</a:t>
            </a:fld>
            <a:endParaRPr lang="en-GB"/>
          </a:p>
        </p:txBody>
      </p:sp>
      <p:sp>
        <p:nvSpPr>
          <p:cNvPr id="4" name="Footer Placeholder 3">
            <a:extLst>
              <a:ext uri="{FF2B5EF4-FFF2-40B4-BE49-F238E27FC236}">
                <a16:creationId xmlns:a16="http://schemas.microsoft.com/office/drawing/2014/main" id="{54C662D4-11CD-45DD-834B-0BEB67427AC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8833028-5FD3-4C4C-A2C6-D45BCD98FFE4}"/>
              </a:ext>
            </a:extLst>
          </p:cNvPr>
          <p:cNvSpPr>
            <a:spLocks noGrp="1"/>
          </p:cNvSpPr>
          <p:nvPr>
            <p:ph type="sldNum" sz="quarter" idx="12"/>
          </p:nvPr>
        </p:nvSpPr>
        <p:spPr/>
        <p:txBody>
          <a:bodyPr/>
          <a:lstStyle/>
          <a:p>
            <a:fld id="{3BDE516C-3F92-4BBF-8982-23C2FBFA20B2}" type="slidenum">
              <a:rPr lang="en-GB" smtClean="0"/>
              <a:pPr/>
              <a:t>‹#›</a:t>
            </a:fld>
            <a:endParaRPr lang="en-GB"/>
          </a:p>
        </p:txBody>
      </p:sp>
      <p:sp>
        <p:nvSpPr>
          <p:cNvPr id="7" name="Text Placeholder 6">
            <a:extLst>
              <a:ext uri="{FF2B5EF4-FFF2-40B4-BE49-F238E27FC236}">
                <a16:creationId xmlns:a16="http://schemas.microsoft.com/office/drawing/2014/main" id="{289B04F7-45EB-44D1-A635-39362B1ECC9C}"/>
              </a:ext>
            </a:extLst>
          </p:cNvPr>
          <p:cNvSpPr>
            <a:spLocks noGrp="1"/>
          </p:cNvSpPr>
          <p:nvPr>
            <p:ph type="body" sz="quarter" idx="13"/>
          </p:nvPr>
        </p:nvSpPr>
        <p:spPr>
          <a:xfrm>
            <a:off x="304006" y="1800000"/>
            <a:ext cx="9000000" cy="4753994"/>
          </a:xfrm>
        </p:spPr>
        <p:txBody>
          <a:bodyPr/>
          <a:lstStyle>
            <a:lvl1pPr>
              <a:spcAft>
                <a:spcPts val="0"/>
              </a:spcAft>
              <a:tabLst>
                <a:tab pos="1080000" algn="l"/>
              </a:tabLst>
              <a:defRPr sz="4000" cap="all" baseline="0"/>
            </a:lvl1pPr>
            <a:lvl2pPr>
              <a:spcAft>
                <a:spcPts val="0"/>
              </a:spcAft>
              <a:tabLst>
                <a:tab pos="1080000" algn="l"/>
              </a:tabLst>
              <a:defRPr sz="4000" cap="all" baseline="0"/>
            </a:lvl2pPr>
            <a:lvl3pPr>
              <a:defRPr sz="4000" cap="all" baseline="0"/>
            </a:lvl3pPr>
            <a:lvl4pPr>
              <a:defRPr sz="4000" cap="all" baseline="0"/>
            </a:lvl4pPr>
            <a:lvl5pPr>
              <a:defRPr sz="4000" cap="all" baseline="0"/>
            </a:lvl5pPr>
          </a:lstStyle>
          <a:p>
            <a:pPr lvl="0"/>
            <a:r>
              <a:rPr lang="en-US" dirty="0"/>
              <a:t>Click to edit Master text styles</a:t>
            </a:r>
          </a:p>
          <a:p>
            <a:pPr lvl="1"/>
            <a:r>
              <a:rPr lang="en-US" dirty="0"/>
              <a:t>Second level</a:t>
            </a:r>
            <a:endParaRPr lang="en-GB" dirty="0"/>
          </a:p>
        </p:txBody>
      </p:sp>
    </p:spTree>
    <p:extLst>
      <p:ext uri="{BB962C8B-B14F-4D97-AF65-F5344CB8AC3E}">
        <p14:creationId xmlns:p14="http://schemas.microsoft.com/office/powerpoint/2010/main" val="207088212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Larg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C23B9-7733-42D4-A494-AC8A72FABA2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AC91CEE-E20C-47D2-B935-2962B2071D29}"/>
              </a:ext>
            </a:extLst>
          </p:cNvPr>
          <p:cNvSpPr>
            <a:spLocks noGrp="1"/>
          </p:cNvSpPr>
          <p:nvPr>
            <p:ph idx="1"/>
          </p:nvPr>
        </p:nvSpPr>
        <p:spPr>
          <a:xfrm>
            <a:off x="304007" y="2124000"/>
            <a:ext cx="11583987" cy="4430788"/>
          </a:xfrm>
        </p:spPr>
        <p:txBody>
          <a:bodyPr/>
          <a:lstStyle>
            <a:lvl1pPr>
              <a:defRPr sz="3750"/>
            </a:lvl1pPr>
            <a:lvl2pPr>
              <a:defRPr sz="3750"/>
            </a:lvl2pPr>
            <a:lvl3pPr>
              <a:defRPr sz="3750"/>
            </a:lvl3pPr>
            <a:lvl4pPr>
              <a:defRPr sz="3750"/>
            </a:lvl4pPr>
            <a:lvl5pPr>
              <a:defRPr sz="37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C7DA39-D969-4C55-B6CA-184F469A4E93}"/>
              </a:ext>
            </a:extLst>
          </p:cNvPr>
          <p:cNvSpPr>
            <a:spLocks noGrp="1"/>
          </p:cNvSpPr>
          <p:nvPr>
            <p:ph type="dt" sz="half" idx="10"/>
          </p:nvPr>
        </p:nvSpPr>
        <p:spPr/>
        <p:txBody>
          <a:bodyPr/>
          <a:lstStyle/>
          <a:p>
            <a:fld id="{CB6E9070-6FD1-4B82-AD48-04B1CC353FF2}" type="datetimeFigureOut">
              <a:rPr lang="en-GB" smtClean="0"/>
              <a:t>01/05/2024</a:t>
            </a:fld>
            <a:endParaRPr lang="en-GB"/>
          </a:p>
        </p:txBody>
      </p:sp>
      <p:sp>
        <p:nvSpPr>
          <p:cNvPr id="5" name="Footer Placeholder 4">
            <a:extLst>
              <a:ext uri="{FF2B5EF4-FFF2-40B4-BE49-F238E27FC236}">
                <a16:creationId xmlns:a16="http://schemas.microsoft.com/office/drawing/2014/main" id="{2C8A585C-2740-47D9-84F7-5EB88849028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8B1692-13A4-4E49-82EA-ACC64C5E619B}"/>
              </a:ext>
            </a:extLst>
          </p:cNvPr>
          <p:cNvSpPr>
            <a:spLocks noGrp="1"/>
          </p:cNvSpPr>
          <p:nvPr>
            <p:ph type="sldNum" sz="quarter" idx="12"/>
          </p:nvPr>
        </p:nvSpPr>
        <p:spPr/>
        <p:txBody>
          <a:bodyPr/>
          <a:lstStyle/>
          <a:p>
            <a:fld id="{3BDE516C-3F92-4BBF-8982-23C2FBFA20B2}" type="slidenum">
              <a:rPr lang="en-GB" smtClean="0"/>
              <a:t>‹#›</a:t>
            </a:fld>
            <a:endParaRPr lang="en-GB"/>
          </a:p>
        </p:txBody>
      </p:sp>
    </p:spTree>
    <p:extLst>
      <p:ext uri="{BB962C8B-B14F-4D97-AF65-F5344CB8AC3E}">
        <p14:creationId xmlns:p14="http://schemas.microsoft.com/office/powerpoint/2010/main" val="279411466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EE1974-1692-4EE0-9D01-5D1DECE5254D}"/>
              </a:ext>
            </a:extLst>
          </p:cNvPr>
          <p:cNvSpPr>
            <a:spLocks noGrp="1"/>
          </p:cNvSpPr>
          <p:nvPr>
            <p:ph type="title"/>
          </p:nvPr>
        </p:nvSpPr>
        <p:spPr>
          <a:xfrm>
            <a:off x="304006" y="609600"/>
            <a:ext cx="11583988" cy="1188000"/>
          </a:xfrm>
          <a:prstGeom prst="rect">
            <a:avLst/>
          </a:prstGeom>
        </p:spPr>
        <p:txBody>
          <a:bodyPr vert="horz" lIns="0" tIns="0" rIns="0" bIns="0" rtlCol="0" anchor="t">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0F6B0B3-5848-42F6-B2F6-6CFAFFE49883}"/>
              </a:ext>
            </a:extLst>
          </p:cNvPr>
          <p:cNvSpPr>
            <a:spLocks noGrp="1"/>
          </p:cNvSpPr>
          <p:nvPr>
            <p:ph type="body" idx="1"/>
          </p:nvPr>
        </p:nvSpPr>
        <p:spPr>
          <a:xfrm>
            <a:off x="2260800" y="1904400"/>
            <a:ext cx="9627194" cy="4649594"/>
          </a:xfrm>
          <a:prstGeom prst="rect">
            <a:avLst/>
          </a:prstGeom>
        </p:spPr>
        <p:txBody>
          <a:bodyPr vert="horz" lIns="0" tIns="0" rIns="0" bIns="0" rtlCol="0" anchor="t">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2116CA40-858A-4EE5-9C5A-0358C216A8AD}"/>
              </a:ext>
            </a:extLst>
          </p:cNvPr>
          <p:cNvSpPr>
            <a:spLocks noGrp="1"/>
          </p:cNvSpPr>
          <p:nvPr>
            <p:ph type="dt" sz="half" idx="2"/>
          </p:nvPr>
        </p:nvSpPr>
        <p:spPr>
          <a:xfrm>
            <a:off x="8740833" y="6553994"/>
            <a:ext cx="2743200" cy="304006"/>
          </a:xfrm>
          <a:prstGeom prst="rect">
            <a:avLst/>
          </a:prstGeom>
        </p:spPr>
        <p:txBody>
          <a:bodyPr vert="horz" lIns="0" tIns="0" rIns="0" bIns="0" rtlCol="0" anchor="ctr">
            <a:noAutofit/>
          </a:bodyPr>
          <a:lstStyle>
            <a:lvl1pPr algn="r">
              <a:defRPr sz="1200">
                <a:solidFill>
                  <a:schemeClr val="tx1"/>
                </a:solidFill>
              </a:defRPr>
            </a:lvl1pPr>
          </a:lstStyle>
          <a:p>
            <a:fld id="{CB6E9070-6FD1-4B82-AD48-04B1CC353FF2}" type="datetimeFigureOut">
              <a:rPr lang="en-GB" smtClean="0"/>
              <a:pPr/>
              <a:t>01/05/2024</a:t>
            </a:fld>
            <a:endParaRPr lang="en-GB"/>
          </a:p>
        </p:txBody>
      </p:sp>
      <p:sp>
        <p:nvSpPr>
          <p:cNvPr id="5" name="Footer Placeholder 4">
            <a:extLst>
              <a:ext uri="{FF2B5EF4-FFF2-40B4-BE49-F238E27FC236}">
                <a16:creationId xmlns:a16="http://schemas.microsoft.com/office/drawing/2014/main" id="{1468C0A1-01F2-40A4-B9F5-26A8D5188F7C}"/>
              </a:ext>
            </a:extLst>
          </p:cNvPr>
          <p:cNvSpPr>
            <a:spLocks noGrp="1"/>
          </p:cNvSpPr>
          <p:nvPr>
            <p:ph type="ftr" sz="quarter" idx="3"/>
          </p:nvPr>
        </p:nvSpPr>
        <p:spPr>
          <a:xfrm>
            <a:off x="304006" y="6553994"/>
            <a:ext cx="5791994" cy="304006"/>
          </a:xfrm>
          <a:prstGeom prst="rect">
            <a:avLst/>
          </a:prstGeom>
        </p:spPr>
        <p:txBody>
          <a:bodyPr vert="horz" lIns="0" tIns="0" rIns="0" bIns="0" rtlCol="0" anchor="ctr">
            <a:noAutofit/>
          </a:bodyPr>
          <a:lstStyle>
            <a:lvl1pPr algn="l">
              <a:defRPr sz="1200">
                <a:solidFill>
                  <a:schemeClr val="tx1"/>
                </a:solidFill>
              </a:defRPr>
            </a:lvl1pPr>
          </a:lstStyle>
          <a:p>
            <a:endParaRPr lang="en-GB"/>
          </a:p>
        </p:txBody>
      </p:sp>
      <p:sp>
        <p:nvSpPr>
          <p:cNvPr id="6" name="Slide Number Placeholder 5">
            <a:extLst>
              <a:ext uri="{FF2B5EF4-FFF2-40B4-BE49-F238E27FC236}">
                <a16:creationId xmlns:a16="http://schemas.microsoft.com/office/drawing/2014/main" id="{33CB2561-300F-4B1B-9275-D0A6FE3058CA}"/>
              </a:ext>
            </a:extLst>
          </p:cNvPr>
          <p:cNvSpPr>
            <a:spLocks noGrp="1"/>
          </p:cNvSpPr>
          <p:nvPr>
            <p:ph type="sldNum" sz="quarter" idx="4"/>
          </p:nvPr>
        </p:nvSpPr>
        <p:spPr>
          <a:xfrm>
            <a:off x="11608419" y="6553994"/>
            <a:ext cx="279574" cy="304006"/>
          </a:xfrm>
          <a:prstGeom prst="rect">
            <a:avLst/>
          </a:prstGeom>
        </p:spPr>
        <p:txBody>
          <a:bodyPr vert="horz" lIns="0" tIns="0" rIns="0" bIns="0" rtlCol="0" anchor="ctr">
            <a:noAutofit/>
          </a:bodyPr>
          <a:lstStyle>
            <a:lvl1pPr algn="r">
              <a:defRPr sz="1200">
                <a:solidFill>
                  <a:schemeClr val="tx1"/>
                </a:solidFill>
              </a:defRPr>
            </a:lvl1pPr>
          </a:lstStyle>
          <a:p>
            <a:fld id="{3BDE516C-3F92-4BBF-8982-23C2FBFA20B2}" type="slidenum">
              <a:rPr lang="en-GB" smtClean="0"/>
              <a:pPr/>
              <a:t>‹#›</a:t>
            </a:fld>
            <a:endParaRPr lang="en-GB"/>
          </a:p>
        </p:txBody>
      </p:sp>
      <p:pic>
        <p:nvPicPr>
          <p:cNvPr id="8" name="Picture 7">
            <a:extLst>
              <a:ext uri="{FF2B5EF4-FFF2-40B4-BE49-F238E27FC236}">
                <a16:creationId xmlns:a16="http://schemas.microsoft.com/office/drawing/2014/main" id="{70638615-ABC5-4AAD-A3E4-4A61F062DD49}"/>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304006" y="158400"/>
            <a:ext cx="11734824" cy="304801"/>
          </a:xfrm>
          <a:prstGeom prst="rect">
            <a:avLst/>
          </a:prstGeom>
        </p:spPr>
      </p:pic>
    </p:spTree>
    <p:extLst>
      <p:ext uri="{BB962C8B-B14F-4D97-AF65-F5344CB8AC3E}">
        <p14:creationId xmlns:p14="http://schemas.microsoft.com/office/powerpoint/2010/main" val="37634398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ransition>
    <p:fade/>
  </p:transition>
  <p:txStyles>
    <p:titleStyle>
      <a:lvl1pPr algn="l" defTabSz="914446" rtl="0" eaLnBrk="1" latinLnBrk="0" hangingPunct="1">
        <a:lnSpc>
          <a:spcPct val="100000"/>
        </a:lnSpc>
        <a:spcBef>
          <a:spcPct val="0"/>
        </a:spcBef>
        <a:buNone/>
        <a:tabLst>
          <a:tab pos="1080000" algn="l"/>
        </a:tabLst>
        <a:defRPr sz="4000" kern="1200" cap="all" baseline="0">
          <a:solidFill>
            <a:schemeClr val="tx1"/>
          </a:solidFill>
          <a:latin typeface="+mn-lt"/>
          <a:ea typeface="+mj-ea"/>
          <a:cs typeface="+mj-cs"/>
        </a:defRPr>
      </a:lvl1pPr>
    </p:titleStyle>
    <p:bodyStyle>
      <a:lvl1pPr marL="0" indent="0" algn="l" defTabSz="914446" rtl="0" eaLnBrk="1" latinLnBrk="0" hangingPunct="1">
        <a:lnSpc>
          <a:spcPct val="100000"/>
        </a:lnSpc>
        <a:spcBef>
          <a:spcPts val="0"/>
        </a:spcBef>
        <a:spcAft>
          <a:spcPts val="900"/>
        </a:spcAft>
        <a:buFont typeface="Arial" panose="020B0604020202020204" pitchFamily="34" charset="0"/>
        <a:buNone/>
        <a:defRPr sz="1500" kern="1200">
          <a:solidFill>
            <a:schemeClr val="tx1"/>
          </a:solidFill>
          <a:latin typeface="+mn-lt"/>
          <a:ea typeface="+mn-ea"/>
          <a:cs typeface="+mn-cs"/>
        </a:defRPr>
      </a:lvl1pPr>
      <a:lvl2pPr marL="0" indent="0" algn="l" defTabSz="914446" rtl="0" eaLnBrk="1" latinLnBrk="0" hangingPunct="1">
        <a:lnSpc>
          <a:spcPct val="100000"/>
        </a:lnSpc>
        <a:spcBef>
          <a:spcPts val="0"/>
        </a:spcBef>
        <a:spcAft>
          <a:spcPts val="900"/>
        </a:spcAft>
        <a:buFont typeface="Arial" panose="020B0604020202020204" pitchFamily="34" charset="0"/>
        <a:buNone/>
        <a:defRPr sz="1500" b="0" kern="1200">
          <a:solidFill>
            <a:schemeClr val="tx1"/>
          </a:solidFill>
          <a:latin typeface="+mj-lt"/>
          <a:ea typeface="+mn-ea"/>
          <a:cs typeface="+mn-cs"/>
        </a:defRPr>
      </a:lvl2pPr>
      <a:lvl3pPr marL="216011" indent="-216011" algn="l" defTabSz="914446" rtl="0" eaLnBrk="1" latinLnBrk="0" hangingPunct="1">
        <a:lnSpc>
          <a:spcPct val="100000"/>
        </a:lnSpc>
        <a:spcBef>
          <a:spcPts val="0"/>
        </a:spcBef>
        <a:spcAft>
          <a:spcPts val="900"/>
        </a:spcAft>
        <a:buFont typeface="Arial" panose="020B0604020202020204" pitchFamily="34" charset="0"/>
        <a:buChar char="•"/>
        <a:defRPr sz="1500" kern="1200">
          <a:solidFill>
            <a:schemeClr val="tx1"/>
          </a:solidFill>
          <a:latin typeface="+mn-lt"/>
          <a:ea typeface="+mn-ea"/>
          <a:cs typeface="+mn-cs"/>
        </a:defRPr>
      </a:lvl3pPr>
      <a:lvl4pPr marL="432022" indent="-216011" algn="l" defTabSz="914446" rtl="0" eaLnBrk="1" latinLnBrk="0" hangingPunct="1">
        <a:lnSpc>
          <a:spcPct val="100000"/>
        </a:lnSpc>
        <a:spcBef>
          <a:spcPts val="0"/>
        </a:spcBef>
        <a:spcAft>
          <a:spcPts val="900"/>
        </a:spcAft>
        <a:buFont typeface="Arial" panose="020B0604020202020204" pitchFamily="34" charset="0"/>
        <a:buChar char="•"/>
        <a:defRPr sz="1500" kern="1200">
          <a:solidFill>
            <a:schemeClr val="tx1"/>
          </a:solidFill>
          <a:latin typeface="+mn-lt"/>
          <a:ea typeface="+mn-ea"/>
          <a:cs typeface="+mn-cs"/>
        </a:defRPr>
      </a:lvl4pPr>
      <a:lvl5pPr marL="648033" indent="-216011" algn="l" defTabSz="914446" rtl="0" eaLnBrk="1" latinLnBrk="0" hangingPunct="1">
        <a:lnSpc>
          <a:spcPct val="100000"/>
        </a:lnSpc>
        <a:spcBef>
          <a:spcPts val="0"/>
        </a:spcBef>
        <a:spcAft>
          <a:spcPts val="900"/>
        </a:spcAft>
        <a:buFont typeface="Arial" panose="020B0604020202020204" pitchFamily="34" charset="0"/>
        <a:buChar char="•"/>
        <a:defRPr sz="1500" kern="1200">
          <a:solidFill>
            <a:schemeClr val="tx1"/>
          </a:solidFill>
          <a:latin typeface="+mn-lt"/>
          <a:ea typeface="+mn-ea"/>
          <a:cs typeface="+mn-cs"/>
        </a:defRPr>
      </a:lvl5pPr>
      <a:lvl6pPr marL="2514726" indent="-228612"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2"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2" indent="-228612"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2"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2"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8"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1">
          <p15:clr>
            <a:srgbClr val="F26B43"/>
          </p15:clr>
        </p15:guide>
        <p15:guide id="3" pos="192">
          <p15:clr>
            <a:srgbClr val="F26B43"/>
          </p15:clr>
        </p15:guide>
        <p15:guide id="4" pos="7489">
          <p15:clr>
            <a:srgbClr val="F26B43"/>
          </p15:clr>
        </p15:guide>
        <p15:guide id="5" orient="horz" pos="384">
          <p15:clr>
            <a:srgbClr val="F26B43"/>
          </p15:clr>
        </p15:guide>
        <p15:guide id="6" orient="horz" pos="412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mailto:victoria.reception@residenthotels.com" TargetMode="Externa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mailto:reservations@residenthotels.com" TargetMode="Externa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46A9A6-06E0-B962-0CDA-25DC24C323DA}"/>
              </a:ext>
            </a:extLst>
          </p:cNvPr>
          <p:cNvPicPr>
            <a:picLocks noChangeAspect="1"/>
          </p:cNvPicPr>
          <p:nvPr/>
        </p:nvPicPr>
        <p:blipFill rotWithShape="1">
          <a:blip r:embed="rId2">
            <a:extLst>
              <a:ext uri="{28A0092B-C50C-407E-A947-70E740481C1C}">
                <a14:useLocalDpi xmlns:a14="http://schemas.microsoft.com/office/drawing/2010/main" val="0"/>
              </a:ext>
            </a:extLst>
          </a:blip>
          <a:srcRect t="2800" b="46258"/>
          <a:stretch/>
        </p:blipFill>
        <p:spPr>
          <a:xfrm>
            <a:off x="0" y="0"/>
            <a:ext cx="12192000" cy="4139514"/>
          </a:xfrm>
          <a:prstGeom prst="rect">
            <a:avLst/>
          </a:prstGeom>
        </p:spPr>
      </p:pic>
      <p:pic>
        <p:nvPicPr>
          <p:cNvPr id="3" name="Picture 2">
            <a:extLst>
              <a:ext uri="{FF2B5EF4-FFF2-40B4-BE49-F238E27FC236}">
                <a16:creationId xmlns:a16="http://schemas.microsoft.com/office/drawing/2014/main" id="{DEC336C4-5EE1-6EE9-4BF5-3C0A12287C5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15511" y="4635167"/>
            <a:ext cx="4760977" cy="1103376"/>
          </a:xfrm>
          <a:prstGeom prst="rect">
            <a:avLst/>
          </a:prstGeom>
        </p:spPr>
      </p:pic>
      <p:sp>
        <p:nvSpPr>
          <p:cNvPr id="5" name="TextBox 4">
            <a:extLst>
              <a:ext uri="{FF2B5EF4-FFF2-40B4-BE49-F238E27FC236}">
                <a16:creationId xmlns:a16="http://schemas.microsoft.com/office/drawing/2014/main" id="{4A0868A4-12DA-26DB-851E-738EC8BB70C7}"/>
              </a:ext>
            </a:extLst>
          </p:cNvPr>
          <p:cNvSpPr txBox="1"/>
          <p:nvPr/>
        </p:nvSpPr>
        <p:spPr>
          <a:xfrm>
            <a:off x="4299335" y="6029245"/>
            <a:ext cx="3593329" cy="409902"/>
          </a:xfrm>
          <a:prstGeom prst="rect">
            <a:avLst/>
          </a:prstGeom>
          <a:noFill/>
        </p:spPr>
        <p:txBody>
          <a:bodyPr wrap="square" lIns="0" tIns="0" rIns="0" bIns="0" rtlCol="0">
            <a:noAutofit/>
          </a:bodyPr>
          <a:lstStyle/>
          <a:p>
            <a:pPr algn="ctr">
              <a:spcAft>
                <a:spcPts val="900"/>
              </a:spcAft>
            </a:pPr>
            <a:r>
              <a:rPr lang="en-GB" dirty="0">
                <a:solidFill>
                  <a:schemeClr val="bg1"/>
                </a:solidFill>
              </a:rPr>
              <a:t>ACCESSIBLITY GUIDE</a:t>
            </a:r>
          </a:p>
        </p:txBody>
      </p:sp>
    </p:spTree>
    <p:extLst>
      <p:ext uri="{BB962C8B-B14F-4D97-AF65-F5344CB8AC3E}">
        <p14:creationId xmlns:p14="http://schemas.microsoft.com/office/powerpoint/2010/main" val="2054253428"/>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D542B-E467-7C80-63A8-FDD54233F003}"/>
              </a:ext>
            </a:extLst>
          </p:cNvPr>
          <p:cNvSpPr>
            <a:spLocks noGrp="1"/>
          </p:cNvSpPr>
          <p:nvPr>
            <p:ph type="title"/>
          </p:nvPr>
        </p:nvSpPr>
        <p:spPr/>
        <p:txBody>
          <a:bodyPr/>
          <a:lstStyle/>
          <a:p>
            <a:r>
              <a:rPr lang="en-GB" sz="3600" b="1" cap="none" dirty="0">
                <a:latin typeface="+mj-lt"/>
              </a:rPr>
              <a:t>Hearing Impaired Guests</a:t>
            </a:r>
          </a:p>
        </p:txBody>
      </p:sp>
      <p:sp>
        <p:nvSpPr>
          <p:cNvPr id="3" name="Content Placeholder 2">
            <a:extLst>
              <a:ext uri="{FF2B5EF4-FFF2-40B4-BE49-F238E27FC236}">
                <a16:creationId xmlns:a16="http://schemas.microsoft.com/office/drawing/2014/main" id="{20D7A93C-3AC2-6095-FE37-DA26228DB9B5}"/>
              </a:ext>
            </a:extLst>
          </p:cNvPr>
          <p:cNvSpPr>
            <a:spLocks noGrp="1"/>
          </p:cNvSpPr>
          <p:nvPr>
            <p:ph idx="1"/>
          </p:nvPr>
        </p:nvSpPr>
        <p:spPr>
          <a:xfrm>
            <a:off x="394138" y="1789111"/>
            <a:ext cx="5701862" cy="4430788"/>
          </a:xfrm>
        </p:spPr>
        <p:txBody>
          <a:bodyPr/>
          <a:lstStyle/>
          <a:p>
            <a:r>
              <a:rPr lang="en-GB" sz="1600" dirty="0"/>
              <a:t>We also offer some adjustments for hearing impaired guests, these include the following…</a:t>
            </a:r>
          </a:p>
          <a:p>
            <a:pPr marL="285750" indent="-285750">
              <a:buFont typeface="Arial" panose="020B0604020202020204" pitchFamily="34" charset="0"/>
              <a:buChar char="•"/>
            </a:pPr>
            <a:r>
              <a:rPr lang="en-GB" sz="1600" dirty="0"/>
              <a:t>We can provide a deaf guard to be taken to your room, this will vibrate, light up and flash in the event of an emergency, insuring you can leave the building safely. </a:t>
            </a:r>
          </a:p>
          <a:p>
            <a:pPr marL="285750" indent="-285750">
              <a:buFont typeface="Arial" panose="020B0604020202020204" pitchFamily="34" charset="0"/>
              <a:buChar char="•"/>
            </a:pPr>
            <a:r>
              <a:rPr lang="en-GB" sz="1600" dirty="0"/>
              <a:t>Our lifts display floor information on a digital screen, communicating which floor you are currently on. </a:t>
            </a:r>
          </a:p>
          <a:p>
            <a:pPr marL="285750" indent="-285750">
              <a:buFont typeface="Arial" panose="020B0604020202020204" pitchFamily="34" charset="0"/>
              <a:buChar char="•"/>
            </a:pPr>
            <a:r>
              <a:rPr lang="en-GB" sz="1600" dirty="0"/>
              <a:t>Our reception desk also features an induction loop for guests. </a:t>
            </a:r>
          </a:p>
          <a:p>
            <a:pPr marL="285750" indent="-285750">
              <a:buFont typeface="Arial" panose="020B0604020202020204" pitchFamily="34" charset="0"/>
              <a:buChar char="•"/>
            </a:pPr>
            <a:r>
              <a:rPr lang="en-GB" sz="1600" dirty="0"/>
              <a:t>Accessible rooms include a light over the bathroom door which will then flash if the emergency cord is pulled. </a:t>
            </a:r>
          </a:p>
          <a:p>
            <a:endParaRPr lang="en-GB" sz="1600" dirty="0"/>
          </a:p>
          <a:p>
            <a:r>
              <a:rPr lang="en-GB" sz="1600" dirty="0"/>
              <a:t>If we can assist you in any other way, please let a member of our team know, they would be more than happy to assist. </a:t>
            </a:r>
          </a:p>
          <a:p>
            <a:pPr marL="285750" indent="-285750">
              <a:buFont typeface="Arial" panose="020B0604020202020204" pitchFamily="34" charset="0"/>
              <a:buChar char="•"/>
            </a:pPr>
            <a:endParaRPr lang="en-GB" sz="1600" dirty="0"/>
          </a:p>
        </p:txBody>
      </p:sp>
      <p:pic>
        <p:nvPicPr>
          <p:cNvPr id="1026" name="Picture 2" descr="Deafgard: an alarm for the deaf and hard of hearing | Fireco">
            <a:extLst>
              <a:ext uri="{FF2B5EF4-FFF2-40B4-BE49-F238E27FC236}">
                <a16:creationId xmlns:a16="http://schemas.microsoft.com/office/drawing/2014/main" id="{DE556E72-FB05-1378-06BC-B84692CF95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06" t="28071" r="9341" b="22987"/>
          <a:stretch/>
        </p:blipFill>
        <p:spPr bwMode="auto">
          <a:xfrm>
            <a:off x="6239435" y="1789111"/>
            <a:ext cx="5413025" cy="3155577"/>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BB651414-6175-167B-179D-59D6852A0AEB}"/>
              </a:ext>
            </a:extLst>
          </p:cNvPr>
          <p:cNvSpPr txBox="1">
            <a:spLocks/>
          </p:cNvSpPr>
          <p:nvPr/>
        </p:nvSpPr>
        <p:spPr>
          <a:xfrm>
            <a:off x="9952540" y="5060401"/>
            <a:ext cx="5460299" cy="4430788"/>
          </a:xfrm>
          <a:prstGeom prst="rect">
            <a:avLst/>
          </a:prstGeom>
        </p:spPr>
        <p:txBody>
          <a:bodyPr vert="horz" lIns="0" tIns="0" rIns="0" bIns="0" rtlCol="0" anchor="t">
            <a:noAutofit/>
          </a:bodyPr>
          <a:lstStyle>
            <a:lvl1pPr marL="0" indent="0" algn="l" defTabSz="914446" rtl="0" eaLnBrk="1" latinLnBrk="0" hangingPunct="1">
              <a:lnSpc>
                <a:spcPct val="100000"/>
              </a:lnSpc>
              <a:spcBef>
                <a:spcPts val="0"/>
              </a:spcBef>
              <a:spcAft>
                <a:spcPts val="900"/>
              </a:spcAft>
              <a:buFont typeface="Arial" panose="020B0604020202020204" pitchFamily="34" charset="0"/>
              <a:buNone/>
              <a:defRPr sz="3750" kern="1200">
                <a:solidFill>
                  <a:schemeClr val="tx1"/>
                </a:solidFill>
                <a:latin typeface="+mn-lt"/>
                <a:ea typeface="+mn-ea"/>
                <a:cs typeface="+mn-cs"/>
              </a:defRPr>
            </a:lvl1pPr>
            <a:lvl2pPr marL="0" indent="0" algn="l" defTabSz="914446" rtl="0" eaLnBrk="1" latinLnBrk="0" hangingPunct="1">
              <a:lnSpc>
                <a:spcPct val="100000"/>
              </a:lnSpc>
              <a:spcBef>
                <a:spcPts val="0"/>
              </a:spcBef>
              <a:spcAft>
                <a:spcPts val="900"/>
              </a:spcAft>
              <a:buFont typeface="Arial" panose="020B0604020202020204" pitchFamily="34" charset="0"/>
              <a:buNone/>
              <a:defRPr sz="3750" b="0" kern="1200">
                <a:solidFill>
                  <a:schemeClr val="tx1"/>
                </a:solidFill>
                <a:latin typeface="+mj-lt"/>
                <a:ea typeface="+mn-ea"/>
                <a:cs typeface="+mn-cs"/>
              </a:defRPr>
            </a:lvl2pPr>
            <a:lvl3pPr marL="216011" indent="-216011" algn="l" defTabSz="914446" rtl="0" eaLnBrk="1" latinLnBrk="0" hangingPunct="1">
              <a:lnSpc>
                <a:spcPct val="100000"/>
              </a:lnSpc>
              <a:spcBef>
                <a:spcPts val="0"/>
              </a:spcBef>
              <a:spcAft>
                <a:spcPts val="900"/>
              </a:spcAft>
              <a:buFont typeface="Arial" panose="020B0604020202020204" pitchFamily="34" charset="0"/>
              <a:buChar char="•"/>
              <a:defRPr sz="3750" kern="1200">
                <a:solidFill>
                  <a:schemeClr val="tx1"/>
                </a:solidFill>
                <a:latin typeface="+mn-lt"/>
                <a:ea typeface="+mn-ea"/>
                <a:cs typeface="+mn-cs"/>
              </a:defRPr>
            </a:lvl3pPr>
            <a:lvl4pPr marL="432022" indent="-216011" algn="l" defTabSz="914446" rtl="0" eaLnBrk="1" latinLnBrk="0" hangingPunct="1">
              <a:lnSpc>
                <a:spcPct val="100000"/>
              </a:lnSpc>
              <a:spcBef>
                <a:spcPts val="0"/>
              </a:spcBef>
              <a:spcAft>
                <a:spcPts val="900"/>
              </a:spcAft>
              <a:buFont typeface="Arial" panose="020B0604020202020204" pitchFamily="34" charset="0"/>
              <a:buChar char="•"/>
              <a:defRPr sz="3750" kern="1200">
                <a:solidFill>
                  <a:schemeClr val="tx1"/>
                </a:solidFill>
                <a:latin typeface="+mn-lt"/>
                <a:ea typeface="+mn-ea"/>
                <a:cs typeface="+mn-cs"/>
              </a:defRPr>
            </a:lvl4pPr>
            <a:lvl5pPr marL="648033" indent="-216011" algn="l" defTabSz="914446" rtl="0" eaLnBrk="1" latinLnBrk="0" hangingPunct="1">
              <a:lnSpc>
                <a:spcPct val="100000"/>
              </a:lnSpc>
              <a:spcBef>
                <a:spcPts val="0"/>
              </a:spcBef>
              <a:spcAft>
                <a:spcPts val="900"/>
              </a:spcAft>
              <a:buFont typeface="Arial" panose="020B0604020202020204" pitchFamily="34" charset="0"/>
              <a:buChar char="•"/>
              <a:defRPr sz="3750" kern="1200">
                <a:solidFill>
                  <a:schemeClr val="tx1"/>
                </a:solidFill>
                <a:latin typeface="+mn-lt"/>
                <a:ea typeface="+mn-ea"/>
                <a:cs typeface="+mn-cs"/>
              </a:defRPr>
            </a:lvl5pPr>
            <a:lvl6pPr marL="2514726" indent="-228612"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2"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2" indent="-228612"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2"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100" i="1" dirty="0"/>
              <a:t>Example Deaf Guard</a:t>
            </a:r>
          </a:p>
        </p:txBody>
      </p:sp>
    </p:spTree>
    <p:extLst>
      <p:ext uri="{BB962C8B-B14F-4D97-AF65-F5344CB8AC3E}">
        <p14:creationId xmlns:p14="http://schemas.microsoft.com/office/powerpoint/2010/main" val="223846894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63722-9CDF-1B99-7692-D75D4FAE690E}"/>
              </a:ext>
            </a:extLst>
          </p:cNvPr>
          <p:cNvSpPr>
            <a:spLocks noGrp="1"/>
          </p:cNvSpPr>
          <p:nvPr>
            <p:ph type="title"/>
          </p:nvPr>
        </p:nvSpPr>
        <p:spPr>
          <a:xfrm>
            <a:off x="402860" y="3798827"/>
            <a:ext cx="11583988" cy="1188000"/>
          </a:xfrm>
        </p:spPr>
        <p:txBody>
          <a:bodyPr/>
          <a:lstStyle/>
          <a:p>
            <a:pPr algn="ctr"/>
            <a:r>
              <a:rPr lang="en-GB" sz="3600" b="1" dirty="0">
                <a:latin typeface="+mj-lt"/>
              </a:rPr>
              <a:t>For further assistance</a:t>
            </a:r>
          </a:p>
        </p:txBody>
      </p:sp>
      <p:sp>
        <p:nvSpPr>
          <p:cNvPr id="3" name="Text Placeholder 2">
            <a:extLst>
              <a:ext uri="{FF2B5EF4-FFF2-40B4-BE49-F238E27FC236}">
                <a16:creationId xmlns:a16="http://schemas.microsoft.com/office/drawing/2014/main" id="{C2348341-8461-F81A-924C-4B6688F205CC}"/>
              </a:ext>
            </a:extLst>
          </p:cNvPr>
          <p:cNvSpPr>
            <a:spLocks noGrp="1"/>
          </p:cNvSpPr>
          <p:nvPr>
            <p:ph type="body" sz="quarter" idx="13"/>
          </p:nvPr>
        </p:nvSpPr>
        <p:spPr>
          <a:xfrm>
            <a:off x="1694854" y="4541108"/>
            <a:ext cx="9000000" cy="1808999"/>
          </a:xfrm>
        </p:spPr>
        <p:txBody>
          <a:bodyPr/>
          <a:lstStyle/>
          <a:p>
            <a:pPr algn="ctr"/>
            <a:r>
              <a:rPr lang="en-GB" sz="1800" cap="none" dirty="0"/>
              <a:t>For any additional information of assistance please reach out to us directly at </a:t>
            </a:r>
            <a:r>
              <a:rPr lang="en-GB" sz="1800" cap="none" dirty="0">
                <a:hlinkClick r:id="rId2"/>
              </a:rPr>
              <a:t>victoria.reception@residenthotels.com</a:t>
            </a:r>
            <a:r>
              <a:rPr lang="en-GB" sz="1800" cap="none" dirty="0"/>
              <a:t> or 020 3540 8800 and a member of our team would be more than happy to help!</a:t>
            </a:r>
          </a:p>
          <a:p>
            <a:pPr algn="ctr"/>
            <a:endParaRPr lang="en-GB" sz="1800" cap="none" dirty="0"/>
          </a:p>
          <a:p>
            <a:pPr algn="ctr"/>
            <a:r>
              <a:rPr lang="en-GB" sz="1800" cap="none" dirty="0"/>
              <a:t>For assistance within the hotel, dial 0 on our phones to be connected to our front of house team. </a:t>
            </a:r>
          </a:p>
          <a:p>
            <a:endParaRPr lang="en-GB" sz="1800" cap="none" dirty="0"/>
          </a:p>
        </p:txBody>
      </p:sp>
      <p:pic>
        <p:nvPicPr>
          <p:cNvPr id="5" name="Picture 4">
            <a:extLst>
              <a:ext uri="{FF2B5EF4-FFF2-40B4-BE49-F238E27FC236}">
                <a16:creationId xmlns:a16="http://schemas.microsoft.com/office/drawing/2014/main" id="{8343A032-02A7-170C-5A96-35C9C57060AC}"/>
              </a:ext>
            </a:extLst>
          </p:cNvPr>
          <p:cNvPicPr>
            <a:picLocks noChangeAspect="1"/>
          </p:cNvPicPr>
          <p:nvPr/>
        </p:nvPicPr>
        <p:blipFill>
          <a:blip r:embed="rId3">
            <a:extLst>
              <a:ext uri="{28A0092B-C50C-407E-A947-70E740481C1C}">
                <a14:useLocalDpi xmlns:a14="http://schemas.microsoft.com/office/drawing/2010/main" val="0"/>
              </a:ext>
            </a:extLst>
          </a:blip>
          <a:srcRect t="28341" b="28341"/>
          <a:stretch/>
        </p:blipFill>
        <p:spPr>
          <a:xfrm>
            <a:off x="0" y="-1"/>
            <a:ext cx="12192000" cy="3526541"/>
          </a:xfrm>
          <a:prstGeom prst="rect">
            <a:avLst/>
          </a:prstGeom>
        </p:spPr>
      </p:pic>
    </p:spTree>
    <p:extLst>
      <p:ext uri="{BB962C8B-B14F-4D97-AF65-F5344CB8AC3E}">
        <p14:creationId xmlns:p14="http://schemas.microsoft.com/office/powerpoint/2010/main" val="193275299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2F05C2-8C28-C19C-B63B-C226C7AE33CB}"/>
              </a:ext>
            </a:extLst>
          </p:cNvPr>
          <p:cNvSpPr>
            <a:spLocks noGrp="1"/>
          </p:cNvSpPr>
          <p:nvPr>
            <p:ph idx="1"/>
          </p:nvPr>
        </p:nvSpPr>
        <p:spPr>
          <a:xfrm>
            <a:off x="577210" y="1942141"/>
            <a:ext cx="4889594" cy="3810794"/>
          </a:xfrm>
        </p:spPr>
        <p:txBody>
          <a:bodyPr/>
          <a:lstStyle/>
          <a:p>
            <a:pPr algn="just"/>
            <a:r>
              <a:rPr lang="en-GB" sz="2000" dirty="0"/>
              <a:t>Thank you for considering The Resident Victoria for your upcoming stay to London, we hope the below information is helpful and informative to you in your booking process. </a:t>
            </a:r>
          </a:p>
          <a:p>
            <a:pPr algn="just"/>
            <a:endParaRPr lang="en-GB" sz="2000" dirty="0"/>
          </a:p>
          <a:p>
            <a:pPr algn="just"/>
            <a:r>
              <a:rPr lang="en-GB" sz="2000" dirty="0"/>
              <a:t>If you would like any further assistance or information, please contact us at </a:t>
            </a:r>
            <a:r>
              <a:rPr lang="en-GB" sz="2000" dirty="0">
                <a:hlinkClick r:id="rId2"/>
              </a:rPr>
              <a:t>reservations@residenthotels.com</a:t>
            </a:r>
            <a:r>
              <a:rPr lang="en-GB" sz="2000" dirty="0"/>
              <a:t> and member of our team would be more than happy to assist you.</a:t>
            </a:r>
          </a:p>
          <a:p>
            <a:endParaRPr lang="en-GB" sz="2000" dirty="0"/>
          </a:p>
        </p:txBody>
      </p:sp>
      <p:pic>
        <p:nvPicPr>
          <p:cNvPr id="10" name="Content Placeholder 9">
            <a:extLst>
              <a:ext uri="{FF2B5EF4-FFF2-40B4-BE49-F238E27FC236}">
                <a16:creationId xmlns:a16="http://schemas.microsoft.com/office/drawing/2014/main" id="{50ADB171-C797-F8EF-976F-A6DE06DA94F2}"/>
              </a:ext>
            </a:extLst>
          </p:cNvPr>
          <p:cNvPicPr>
            <a:picLocks noGrp="1" noChangeAspect="1"/>
          </p:cNvPicPr>
          <p:nvPr>
            <p:ph idx="13"/>
          </p:nvPr>
        </p:nvPicPr>
        <p:blipFill rotWithShape="1">
          <a:blip r:embed="rId3">
            <a:extLst>
              <a:ext uri="{28A0092B-C50C-407E-A947-70E740481C1C}">
                <a14:useLocalDpi xmlns:a14="http://schemas.microsoft.com/office/drawing/2010/main" val="0"/>
              </a:ext>
            </a:extLst>
          </a:blip>
          <a:srcRect l="48079" t="1993" r="1975" b="-1993"/>
          <a:stretch/>
        </p:blipFill>
        <p:spPr>
          <a:xfrm>
            <a:off x="7121968" y="717650"/>
            <a:ext cx="4064887" cy="5422700"/>
          </a:xfrm>
        </p:spPr>
      </p:pic>
      <p:sp>
        <p:nvSpPr>
          <p:cNvPr id="4" name="Title 3">
            <a:extLst>
              <a:ext uri="{FF2B5EF4-FFF2-40B4-BE49-F238E27FC236}">
                <a16:creationId xmlns:a16="http://schemas.microsoft.com/office/drawing/2014/main" id="{CF80A023-2152-0A93-1978-A815F66BB922}"/>
              </a:ext>
            </a:extLst>
          </p:cNvPr>
          <p:cNvSpPr>
            <a:spLocks noGrp="1"/>
          </p:cNvSpPr>
          <p:nvPr>
            <p:ph type="title"/>
          </p:nvPr>
        </p:nvSpPr>
        <p:spPr/>
        <p:txBody>
          <a:bodyPr/>
          <a:lstStyle/>
          <a:p>
            <a:r>
              <a:rPr lang="en-GB" b="1" cap="none" dirty="0">
                <a:latin typeface="+mj-lt"/>
              </a:rPr>
              <a:t>Hotel Accessibility Guide</a:t>
            </a:r>
            <a:endParaRPr lang="en-GB" dirty="0"/>
          </a:p>
        </p:txBody>
      </p:sp>
    </p:spTree>
    <p:extLst>
      <p:ext uri="{BB962C8B-B14F-4D97-AF65-F5344CB8AC3E}">
        <p14:creationId xmlns:p14="http://schemas.microsoft.com/office/powerpoint/2010/main" val="293383931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FDEE9-171F-6313-3DD7-96A729F39D34}"/>
              </a:ext>
            </a:extLst>
          </p:cNvPr>
          <p:cNvSpPr>
            <a:spLocks noGrp="1"/>
          </p:cNvSpPr>
          <p:nvPr>
            <p:ph type="title"/>
          </p:nvPr>
        </p:nvSpPr>
        <p:spPr/>
        <p:txBody>
          <a:bodyPr/>
          <a:lstStyle/>
          <a:p>
            <a:r>
              <a:rPr lang="en-GB" b="1" cap="none" dirty="0">
                <a:latin typeface="+mj-lt"/>
              </a:rPr>
              <a:t>Arriving to the Hotel</a:t>
            </a:r>
          </a:p>
        </p:txBody>
      </p:sp>
      <p:sp>
        <p:nvSpPr>
          <p:cNvPr id="3" name="Content Placeholder 2">
            <a:extLst>
              <a:ext uri="{FF2B5EF4-FFF2-40B4-BE49-F238E27FC236}">
                <a16:creationId xmlns:a16="http://schemas.microsoft.com/office/drawing/2014/main" id="{35E38DD8-613E-C47F-9CEC-5D072A2FE286}"/>
              </a:ext>
            </a:extLst>
          </p:cNvPr>
          <p:cNvSpPr>
            <a:spLocks noGrp="1"/>
          </p:cNvSpPr>
          <p:nvPr>
            <p:ph idx="1"/>
          </p:nvPr>
        </p:nvSpPr>
        <p:spPr>
          <a:xfrm>
            <a:off x="466143" y="1478526"/>
            <a:ext cx="11259709" cy="4649594"/>
          </a:xfrm>
        </p:spPr>
        <p:txBody>
          <a:bodyPr/>
          <a:lstStyle/>
          <a:p>
            <a:pPr marL="285750" indent="-285750">
              <a:buFont typeface="Arial" panose="020B0604020202020204" pitchFamily="34" charset="0"/>
              <a:buChar char="•"/>
            </a:pPr>
            <a:r>
              <a:rPr lang="en-GB" dirty="0"/>
              <a:t>When you arrive to The Resident Victoria, we recommend the main entrance on Palace Place with a quiet drop off point for cars and taxis available close to our entrance. The entrance is entirely flat with a wide set of automatic doors, able to comfortably welcome wheelchairs, mobility scooters and more.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Should you require assistance entering the building, carrying luggage or guidance to our site, a member of the team will be on hand to assist. Our Reception desk is in our front hall, with a large window offering visibility to the street outside. Once inside our reception our lounge area is flat and accessible to guests with a selection of seating. </a:t>
            </a:r>
          </a:p>
        </p:txBody>
      </p:sp>
      <p:grpSp>
        <p:nvGrpSpPr>
          <p:cNvPr id="9" name="Group 8">
            <a:extLst>
              <a:ext uri="{FF2B5EF4-FFF2-40B4-BE49-F238E27FC236}">
                <a16:creationId xmlns:a16="http://schemas.microsoft.com/office/drawing/2014/main" id="{95A4EEC8-2916-756E-7AB2-786CAD92B639}"/>
              </a:ext>
            </a:extLst>
          </p:cNvPr>
          <p:cNvGrpSpPr/>
          <p:nvPr/>
        </p:nvGrpSpPr>
        <p:grpSpPr>
          <a:xfrm>
            <a:off x="1929208" y="3577590"/>
            <a:ext cx="7766586" cy="2965621"/>
            <a:chOff x="1881912" y="3570614"/>
            <a:chExt cx="7766586" cy="2965621"/>
          </a:xfrm>
        </p:grpSpPr>
        <p:sp>
          <p:nvSpPr>
            <p:cNvPr id="8" name="Rectangle 7">
              <a:extLst>
                <a:ext uri="{FF2B5EF4-FFF2-40B4-BE49-F238E27FC236}">
                  <a16:creationId xmlns:a16="http://schemas.microsoft.com/office/drawing/2014/main" id="{4BCEDA10-4E45-8C90-AF35-49C6833FB82F}"/>
                </a:ext>
              </a:extLst>
            </p:cNvPr>
            <p:cNvSpPr/>
            <p:nvPr/>
          </p:nvSpPr>
          <p:spPr>
            <a:xfrm>
              <a:off x="1881912" y="3570614"/>
              <a:ext cx="7766586" cy="2965621"/>
            </a:xfrm>
            <a:prstGeom prst="rect">
              <a:avLst/>
            </a:prstGeom>
            <a:solidFill>
              <a:srgbClr val="EAE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900"/>
                </a:spcAft>
              </a:pPr>
              <a:endParaRPr lang="en-GB" sz="1500" dirty="0">
                <a:solidFill>
                  <a:schemeClr val="bg1"/>
                </a:solidFill>
              </a:endParaRPr>
            </a:p>
          </p:txBody>
        </p:sp>
        <p:pic>
          <p:nvPicPr>
            <p:cNvPr id="7" name="Picture 6">
              <a:extLst>
                <a:ext uri="{FF2B5EF4-FFF2-40B4-BE49-F238E27FC236}">
                  <a16:creationId xmlns:a16="http://schemas.microsoft.com/office/drawing/2014/main" id="{5F5F70A1-8727-3607-849A-39C1DB7C0EF0}"/>
                </a:ext>
              </a:extLst>
            </p:cNvPr>
            <p:cNvPicPr>
              <a:picLocks noChangeAspect="1"/>
            </p:cNvPicPr>
            <p:nvPr/>
          </p:nvPicPr>
          <p:blipFill rotWithShape="1">
            <a:blip r:embed="rId2">
              <a:extLst>
                <a:ext uri="{28A0092B-C50C-407E-A947-70E740481C1C}">
                  <a14:useLocalDpi xmlns:a14="http://schemas.microsoft.com/office/drawing/2010/main" val="0"/>
                </a:ext>
              </a:extLst>
            </a:blip>
            <a:srcRect l="1089" t="18942" r="-1400" b="1557"/>
            <a:stretch/>
          </p:blipFill>
          <p:spPr>
            <a:xfrm>
              <a:off x="2047172" y="3719003"/>
              <a:ext cx="5078842" cy="2682796"/>
            </a:xfrm>
            <a:prstGeom prst="rect">
              <a:avLst/>
            </a:prstGeom>
          </p:spPr>
        </p:pic>
        <p:pic>
          <p:nvPicPr>
            <p:cNvPr id="6" name="Picture 5" descr="A glass door in a room&#10;&#10;Description automatically generated">
              <a:extLst>
                <a:ext uri="{FF2B5EF4-FFF2-40B4-BE49-F238E27FC236}">
                  <a16:creationId xmlns:a16="http://schemas.microsoft.com/office/drawing/2014/main" id="{5E6264BD-3F11-D5E5-7FB4-D9BBC0AA7101}"/>
                </a:ext>
              </a:extLst>
            </p:cNvPr>
            <p:cNvPicPr>
              <a:picLocks noChangeAspect="1"/>
            </p:cNvPicPr>
            <p:nvPr/>
          </p:nvPicPr>
          <p:blipFill rotWithShape="1">
            <a:blip r:embed="rId3">
              <a:extLst>
                <a:ext uri="{28A0092B-C50C-407E-A947-70E740481C1C}">
                  <a14:useLocalDpi xmlns:a14="http://schemas.microsoft.com/office/drawing/2010/main" val="0"/>
                </a:ext>
              </a:extLst>
            </a:blip>
            <a:srcRect l="323"/>
            <a:stretch/>
          </p:blipFill>
          <p:spPr>
            <a:xfrm>
              <a:off x="7126015" y="3719003"/>
              <a:ext cx="2381004" cy="2682796"/>
            </a:xfrm>
            <a:prstGeom prst="rect">
              <a:avLst/>
            </a:prstGeom>
          </p:spPr>
        </p:pic>
      </p:grpSp>
    </p:spTree>
    <p:extLst>
      <p:ext uri="{BB962C8B-B14F-4D97-AF65-F5344CB8AC3E}">
        <p14:creationId xmlns:p14="http://schemas.microsoft.com/office/powerpoint/2010/main" val="314354500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425C52-4717-B1FC-15E5-45A411F7FE78}"/>
              </a:ext>
            </a:extLst>
          </p:cNvPr>
          <p:cNvSpPr/>
          <p:nvPr/>
        </p:nvSpPr>
        <p:spPr>
          <a:xfrm>
            <a:off x="1943692" y="3793525"/>
            <a:ext cx="8110238" cy="2829698"/>
          </a:xfrm>
          <a:prstGeom prst="rect">
            <a:avLst/>
          </a:prstGeom>
          <a:solidFill>
            <a:srgbClr val="EAE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900"/>
              </a:spcAft>
            </a:pPr>
            <a:endParaRPr lang="en-GB" sz="1500" dirty="0">
              <a:solidFill>
                <a:schemeClr val="bg1"/>
              </a:solidFill>
            </a:endParaRPr>
          </a:p>
        </p:txBody>
      </p:sp>
      <p:sp>
        <p:nvSpPr>
          <p:cNvPr id="2" name="Title 1">
            <a:extLst>
              <a:ext uri="{FF2B5EF4-FFF2-40B4-BE49-F238E27FC236}">
                <a16:creationId xmlns:a16="http://schemas.microsoft.com/office/drawing/2014/main" id="{A252A791-1CCC-7CE1-C6E9-8EA58A7D091D}"/>
              </a:ext>
            </a:extLst>
          </p:cNvPr>
          <p:cNvSpPr>
            <a:spLocks noGrp="1"/>
          </p:cNvSpPr>
          <p:nvPr>
            <p:ph type="title"/>
          </p:nvPr>
        </p:nvSpPr>
        <p:spPr/>
        <p:txBody>
          <a:bodyPr/>
          <a:lstStyle/>
          <a:p>
            <a:r>
              <a:rPr lang="en-GB" b="1" cap="none" dirty="0">
                <a:latin typeface="+mj-lt"/>
              </a:rPr>
              <a:t>Reception</a:t>
            </a:r>
          </a:p>
        </p:txBody>
      </p:sp>
      <p:sp>
        <p:nvSpPr>
          <p:cNvPr id="3" name="Content Placeholder 2">
            <a:extLst>
              <a:ext uri="{FF2B5EF4-FFF2-40B4-BE49-F238E27FC236}">
                <a16:creationId xmlns:a16="http://schemas.microsoft.com/office/drawing/2014/main" id="{9F8EF2BF-62FA-C5CB-FB11-114D529F704D}"/>
              </a:ext>
            </a:extLst>
          </p:cNvPr>
          <p:cNvSpPr>
            <a:spLocks noGrp="1"/>
          </p:cNvSpPr>
          <p:nvPr>
            <p:ph idx="1"/>
          </p:nvPr>
        </p:nvSpPr>
        <p:spPr>
          <a:xfrm>
            <a:off x="778476" y="1379237"/>
            <a:ext cx="11109518" cy="1926195"/>
          </a:xfrm>
        </p:spPr>
        <p:txBody>
          <a:bodyPr/>
          <a:lstStyle/>
          <a:p>
            <a:pPr marL="285750" indent="-285750">
              <a:buFont typeface="Arial" panose="020B0604020202020204" pitchFamily="34" charset="0"/>
              <a:buChar char="•"/>
            </a:pPr>
            <a:r>
              <a:rPr lang="en-GB" dirty="0"/>
              <a:t>Once you have reached our entry hall, our reception desk will be just inside on your left. There is some seating available in this space for those in need of it. Our flat entry room also boasts a comfortable lounge with a collection of seating. Furniture is arranged to provide ample space for accessible aids including wheelchairs and our team would be pleased to assist further and move furnishings if needed. </a:t>
            </a:r>
          </a:p>
          <a:p>
            <a:pPr marL="285750" indent="-285750">
              <a:buFont typeface="Arial" panose="020B0604020202020204" pitchFamily="34" charset="0"/>
              <a:buChar char="•"/>
            </a:pPr>
            <a:r>
              <a:rPr lang="en-GB" dirty="0"/>
              <a:t>Our reception features accessible wood floors, which should cause no challenges to wheelchair users. </a:t>
            </a:r>
          </a:p>
          <a:p>
            <a:pPr marL="285750" indent="-285750">
              <a:buFont typeface="Arial" panose="020B0604020202020204" pitchFamily="34" charset="0"/>
              <a:buChar char="•"/>
            </a:pPr>
            <a:r>
              <a:rPr lang="en-GB" dirty="0"/>
              <a:t>Our reception desk also features an induction loop for guests who are hard of hearing. </a:t>
            </a:r>
          </a:p>
          <a:p>
            <a:pPr marL="285750" indent="-285750">
              <a:buFont typeface="Arial" panose="020B0604020202020204" pitchFamily="34" charset="0"/>
              <a:buChar char="•"/>
            </a:pPr>
            <a:r>
              <a:rPr lang="en-GB" dirty="0"/>
              <a:t>Should you require any of your information in large print or any additional requests, please speak to a member of the team, who would be happy to assist. </a:t>
            </a:r>
          </a:p>
        </p:txBody>
      </p:sp>
      <p:pic>
        <p:nvPicPr>
          <p:cNvPr id="5" name="Picture 4">
            <a:extLst>
              <a:ext uri="{FF2B5EF4-FFF2-40B4-BE49-F238E27FC236}">
                <a16:creationId xmlns:a16="http://schemas.microsoft.com/office/drawing/2014/main" id="{710DDF15-2C15-68F5-2B53-1C3523D9105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096574" y="3947983"/>
            <a:ext cx="3762406" cy="2508423"/>
          </a:xfrm>
          <a:prstGeom prst="rect">
            <a:avLst/>
          </a:prstGeom>
        </p:spPr>
      </p:pic>
      <p:pic>
        <p:nvPicPr>
          <p:cNvPr id="7" name="Picture 6">
            <a:extLst>
              <a:ext uri="{FF2B5EF4-FFF2-40B4-BE49-F238E27FC236}">
                <a16:creationId xmlns:a16="http://schemas.microsoft.com/office/drawing/2014/main" id="{B22A04FC-A9E1-C445-FF6B-EA0DB848E57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38644" y="3947984"/>
            <a:ext cx="3762404" cy="2508422"/>
          </a:xfrm>
          <a:prstGeom prst="rect">
            <a:avLst/>
          </a:prstGeom>
        </p:spPr>
      </p:pic>
    </p:spTree>
    <p:extLst>
      <p:ext uri="{BB962C8B-B14F-4D97-AF65-F5344CB8AC3E}">
        <p14:creationId xmlns:p14="http://schemas.microsoft.com/office/powerpoint/2010/main" val="300528515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57F5DC4-54F8-B793-5218-BABD3525024C}"/>
              </a:ext>
            </a:extLst>
          </p:cNvPr>
          <p:cNvSpPr>
            <a:spLocks noGrp="1"/>
          </p:cNvSpPr>
          <p:nvPr>
            <p:ph idx="1"/>
          </p:nvPr>
        </p:nvSpPr>
        <p:spPr>
          <a:xfrm>
            <a:off x="312017" y="2261286"/>
            <a:ext cx="4737600" cy="4292708"/>
          </a:xfrm>
        </p:spPr>
        <p:txBody>
          <a:bodyPr/>
          <a:lstStyle/>
          <a:p>
            <a:pPr marL="285750" indent="-285750">
              <a:buFont typeface="Arial" panose="020B0604020202020204" pitchFamily="34" charset="0"/>
              <a:buChar char="•"/>
            </a:pPr>
            <a:r>
              <a:rPr lang="en-GB" dirty="0"/>
              <a:t>Upon arrival, you will likely be asked to fill in a ‘PEEP’ or ‘Personal Emergency Evacuation Plan’, in the case of fire, flood or any other emergencies.</a:t>
            </a:r>
          </a:p>
          <a:p>
            <a:pPr marL="285750" indent="-285750">
              <a:buFont typeface="Arial" panose="020B0604020202020204" pitchFamily="34" charset="0"/>
              <a:buChar char="•"/>
            </a:pPr>
            <a:r>
              <a:rPr lang="en-GB" dirty="0"/>
              <a:t>This allows our team to gauge what support you need in the event of an emergency, whether you require assistance and how we may best protect you. </a:t>
            </a:r>
          </a:p>
          <a:p>
            <a:pPr marL="285750" indent="-285750">
              <a:buFont typeface="Arial" panose="020B0604020202020204" pitchFamily="34" charset="0"/>
              <a:buChar char="•"/>
            </a:pPr>
            <a:r>
              <a:rPr lang="en-GB" dirty="0"/>
              <a:t>A member of our team will then guide you through how best to react in an emergency, highlight potential exit strategies and pass this on to the duty manager throughout your stay.</a:t>
            </a:r>
          </a:p>
          <a:p>
            <a:pPr marL="285750" indent="-285750">
              <a:buFont typeface="Arial" panose="020B0604020202020204" pitchFamily="34" charset="0"/>
              <a:buChar char="•"/>
            </a:pPr>
            <a:r>
              <a:rPr lang="en-GB" dirty="0"/>
              <a:t>This best allows us to keep you safe during your visit, in the event of an emergency. </a:t>
            </a:r>
          </a:p>
        </p:txBody>
      </p:sp>
      <p:sp>
        <p:nvSpPr>
          <p:cNvPr id="3" name="Content Placeholder 2">
            <a:extLst>
              <a:ext uri="{FF2B5EF4-FFF2-40B4-BE49-F238E27FC236}">
                <a16:creationId xmlns:a16="http://schemas.microsoft.com/office/drawing/2014/main" id="{B3AA1753-6B44-2075-205D-7258A84102D0}"/>
              </a:ext>
            </a:extLst>
          </p:cNvPr>
          <p:cNvSpPr>
            <a:spLocks noGrp="1"/>
          </p:cNvSpPr>
          <p:nvPr>
            <p:ph idx="13"/>
          </p:nvPr>
        </p:nvSpPr>
        <p:spPr/>
        <p:txBody>
          <a:bodyPr/>
          <a:lstStyle/>
          <a:p>
            <a:endParaRPr lang="en-GB"/>
          </a:p>
        </p:txBody>
      </p:sp>
      <p:sp>
        <p:nvSpPr>
          <p:cNvPr id="4" name="Title 3">
            <a:extLst>
              <a:ext uri="{FF2B5EF4-FFF2-40B4-BE49-F238E27FC236}">
                <a16:creationId xmlns:a16="http://schemas.microsoft.com/office/drawing/2014/main" id="{56B0FA59-DD44-A55B-F674-DFF8E64932C6}"/>
              </a:ext>
            </a:extLst>
          </p:cNvPr>
          <p:cNvSpPr>
            <a:spLocks noGrp="1"/>
          </p:cNvSpPr>
          <p:nvPr>
            <p:ph type="title"/>
          </p:nvPr>
        </p:nvSpPr>
        <p:spPr/>
        <p:txBody>
          <a:bodyPr/>
          <a:lstStyle/>
          <a:p>
            <a:r>
              <a:rPr lang="en-GB" b="1" cap="none" dirty="0">
                <a:latin typeface="+mj-lt"/>
              </a:rPr>
              <a:t>Health &amp; Safety and Peep Forms</a:t>
            </a:r>
          </a:p>
        </p:txBody>
      </p:sp>
      <p:pic>
        <p:nvPicPr>
          <p:cNvPr id="6" name="Picture 5">
            <a:extLst>
              <a:ext uri="{FF2B5EF4-FFF2-40B4-BE49-F238E27FC236}">
                <a16:creationId xmlns:a16="http://schemas.microsoft.com/office/drawing/2014/main" id="{B28722B9-C526-B6BA-777F-C41884879DB5}"/>
              </a:ext>
            </a:extLst>
          </p:cNvPr>
          <p:cNvPicPr>
            <a:picLocks noChangeAspect="1"/>
          </p:cNvPicPr>
          <p:nvPr/>
        </p:nvPicPr>
        <p:blipFill>
          <a:blip r:embed="rId2"/>
          <a:stretch>
            <a:fillRect/>
          </a:stretch>
        </p:blipFill>
        <p:spPr>
          <a:xfrm>
            <a:off x="6981513" y="508686"/>
            <a:ext cx="4098174" cy="5840628"/>
          </a:xfrm>
          <a:prstGeom prst="rect">
            <a:avLst/>
          </a:prstGeom>
        </p:spPr>
      </p:pic>
    </p:spTree>
    <p:extLst>
      <p:ext uri="{BB962C8B-B14F-4D97-AF65-F5344CB8AC3E}">
        <p14:creationId xmlns:p14="http://schemas.microsoft.com/office/powerpoint/2010/main" val="310994940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48B8AC9-2664-80FD-1807-16191C098987}"/>
              </a:ext>
            </a:extLst>
          </p:cNvPr>
          <p:cNvSpPr>
            <a:spLocks noGrp="1"/>
          </p:cNvSpPr>
          <p:nvPr>
            <p:ph idx="1"/>
          </p:nvPr>
        </p:nvSpPr>
        <p:spPr>
          <a:xfrm>
            <a:off x="304007" y="1952368"/>
            <a:ext cx="4737600" cy="4638697"/>
          </a:xfrm>
        </p:spPr>
        <p:txBody>
          <a:bodyPr/>
          <a:lstStyle/>
          <a:p>
            <a:pPr marL="285750" indent="-285750">
              <a:buFont typeface="Arial" panose="020B0604020202020204" pitchFamily="34" charset="0"/>
              <a:buChar char="•"/>
            </a:pPr>
            <a:r>
              <a:rPr lang="en-GB" dirty="0"/>
              <a:t>If you require a wake-up call, please ask a member of our team. Deaf guards are available where needed to aid hearing impaired guests. </a:t>
            </a:r>
          </a:p>
          <a:p>
            <a:pPr marL="285750" indent="-285750">
              <a:buFont typeface="Arial" panose="020B0604020202020204" pitchFamily="34" charset="0"/>
              <a:buChar char="•"/>
            </a:pPr>
            <a:r>
              <a:rPr lang="en-GB" dirty="0"/>
              <a:t>Our hand are also on-hand to assist you in finding local recommendations and support, should you require a local chemist, restaurants to suit dietary concerns etc. </a:t>
            </a:r>
          </a:p>
          <a:p>
            <a:pPr marL="285750" indent="-285750">
              <a:buFont typeface="Arial" panose="020B0604020202020204" pitchFamily="34" charset="0"/>
              <a:buChar char="•"/>
            </a:pPr>
            <a:r>
              <a:rPr lang="en-GB" dirty="0"/>
              <a:t>To reach our team from your room, simply call 0 on our phone system and a member of team will be in touch shortly.  Alternatively,  accessible rooms are each fitted with a series of red pull cords, which will alert our team to any falls, incidents or emergencies of the guest. </a:t>
            </a:r>
          </a:p>
        </p:txBody>
      </p:sp>
      <p:pic>
        <p:nvPicPr>
          <p:cNvPr id="6" name="Content Placeholder 5">
            <a:extLst>
              <a:ext uri="{FF2B5EF4-FFF2-40B4-BE49-F238E27FC236}">
                <a16:creationId xmlns:a16="http://schemas.microsoft.com/office/drawing/2014/main" id="{877C3A37-5A04-B7EC-1EAD-A24C3F00CE70}"/>
              </a:ext>
            </a:extLst>
          </p:cNvPr>
          <p:cNvPicPr>
            <a:picLocks noGrp="1" noChangeAspect="1"/>
          </p:cNvPicPr>
          <p:nvPr>
            <p:ph idx="13"/>
          </p:nvPr>
        </p:nvPicPr>
        <p:blipFill rotWithShape="1">
          <a:blip r:embed="rId2">
            <a:extLst>
              <a:ext uri="{28A0092B-C50C-407E-A947-70E740481C1C}">
                <a14:useLocalDpi xmlns:a14="http://schemas.microsoft.com/office/drawing/2010/main" val="0"/>
              </a:ext>
            </a:extLst>
          </a:blip>
          <a:srcRect l="47968" t="2901" r="9186" b="18184"/>
          <a:stretch/>
        </p:blipFill>
        <p:spPr>
          <a:xfrm>
            <a:off x="7438766" y="1327167"/>
            <a:ext cx="3778721" cy="4638697"/>
          </a:xfrm>
        </p:spPr>
      </p:pic>
      <p:sp>
        <p:nvSpPr>
          <p:cNvPr id="4" name="Title 3">
            <a:extLst>
              <a:ext uri="{FF2B5EF4-FFF2-40B4-BE49-F238E27FC236}">
                <a16:creationId xmlns:a16="http://schemas.microsoft.com/office/drawing/2014/main" id="{99AF56FE-F08F-7AB4-DD57-9E5562DC2B2C}"/>
              </a:ext>
            </a:extLst>
          </p:cNvPr>
          <p:cNvSpPr>
            <a:spLocks noGrp="1"/>
          </p:cNvSpPr>
          <p:nvPr>
            <p:ph type="title"/>
          </p:nvPr>
        </p:nvSpPr>
        <p:spPr/>
        <p:txBody>
          <a:bodyPr/>
          <a:lstStyle/>
          <a:p>
            <a:r>
              <a:rPr lang="en-GB" b="1" cap="none" dirty="0">
                <a:latin typeface="+mj-lt"/>
              </a:rPr>
              <a:t>Additional Support</a:t>
            </a:r>
          </a:p>
        </p:txBody>
      </p:sp>
    </p:spTree>
    <p:extLst>
      <p:ext uri="{BB962C8B-B14F-4D97-AF65-F5344CB8AC3E}">
        <p14:creationId xmlns:p14="http://schemas.microsoft.com/office/powerpoint/2010/main" val="257067348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DCCCFBA-D50D-6945-E64E-CCE74949CDBE}"/>
              </a:ext>
            </a:extLst>
          </p:cNvPr>
          <p:cNvSpPr/>
          <p:nvPr/>
        </p:nvSpPr>
        <p:spPr>
          <a:xfrm>
            <a:off x="210065" y="1861753"/>
            <a:ext cx="6223687" cy="4386647"/>
          </a:xfrm>
          <a:prstGeom prst="rect">
            <a:avLst/>
          </a:prstGeom>
          <a:solidFill>
            <a:srgbClr val="EAE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900"/>
              </a:spcAft>
            </a:pPr>
            <a:endParaRPr lang="en-GB" sz="1500" dirty="0">
              <a:solidFill>
                <a:schemeClr val="bg1"/>
              </a:solidFill>
            </a:endParaRPr>
          </a:p>
        </p:txBody>
      </p:sp>
      <p:sp>
        <p:nvSpPr>
          <p:cNvPr id="2" name="Title 1">
            <a:extLst>
              <a:ext uri="{FF2B5EF4-FFF2-40B4-BE49-F238E27FC236}">
                <a16:creationId xmlns:a16="http://schemas.microsoft.com/office/drawing/2014/main" id="{163B9901-D703-FA92-1614-CA6053A11B63}"/>
              </a:ext>
            </a:extLst>
          </p:cNvPr>
          <p:cNvSpPr>
            <a:spLocks noGrp="1"/>
          </p:cNvSpPr>
          <p:nvPr>
            <p:ph type="title"/>
          </p:nvPr>
        </p:nvSpPr>
        <p:spPr/>
        <p:txBody>
          <a:bodyPr/>
          <a:lstStyle/>
          <a:p>
            <a:r>
              <a:rPr lang="en-GB" b="1" cap="none" dirty="0">
                <a:latin typeface="+mj-lt"/>
              </a:rPr>
              <a:t>Getting Around the Hotel</a:t>
            </a:r>
            <a:endParaRPr lang="en-GB" b="1" dirty="0">
              <a:latin typeface="+mj-lt"/>
            </a:endParaRPr>
          </a:p>
        </p:txBody>
      </p:sp>
      <p:sp>
        <p:nvSpPr>
          <p:cNvPr id="3" name="Content Placeholder 2">
            <a:extLst>
              <a:ext uri="{FF2B5EF4-FFF2-40B4-BE49-F238E27FC236}">
                <a16:creationId xmlns:a16="http://schemas.microsoft.com/office/drawing/2014/main" id="{44947300-CE48-12A5-2250-E29FB37845F4}"/>
              </a:ext>
            </a:extLst>
          </p:cNvPr>
          <p:cNvSpPr>
            <a:spLocks noGrp="1"/>
          </p:cNvSpPr>
          <p:nvPr>
            <p:ph idx="1"/>
          </p:nvPr>
        </p:nvSpPr>
        <p:spPr>
          <a:xfrm>
            <a:off x="6548006" y="1861753"/>
            <a:ext cx="5289485" cy="4649594"/>
          </a:xfrm>
        </p:spPr>
        <p:txBody>
          <a:bodyPr/>
          <a:lstStyle/>
          <a:p>
            <a:r>
              <a:rPr lang="en-GB" sz="1600" dirty="0"/>
              <a:t>Our flooring throughout the hotel varies between laminated wood and carpet, all of which should be free from trip hazards and traversable for wheelchair users. Accessible rooms are on the ground floor in case of emergency.</a:t>
            </a:r>
          </a:p>
          <a:p>
            <a:pPr algn="just"/>
            <a:r>
              <a:rPr lang="en-GB" sz="1600" dirty="0"/>
              <a:t>Our doors each feature wheelchair friendly buttons to guide these to open, placed at an accessible height for wheelchair users. Elevator buttons are tactile for those hard of hearing, while the lift announces as doors open and close. The number of the floor the lift is on is displayed on a digital screen to assist guests hard of hearing. A number of refuge points in case of emergency can be found throughout the hotel, connect guests with accessible concerns to our front of house team.</a:t>
            </a:r>
          </a:p>
          <a:p>
            <a:pPr algn="just"/>
            <a:r>
              <a:rPr lang="en-GB" sz="1600" dirty="0"/>
              <a:t>If you require additional support please speak to a member of our team. </a:t>
            </a:r>
          </a:p>
        </p:txBody>
      </p:sp>
      <p:pic>
        <p:nvPicPr>
          <p:cNvPr id="1026" name="Picture 2">
            <a:extLst>
              <a:ext uri="{FF2B5EF4-FFF2-40B4-BE49-F238E27FC236}">
                <a16:creationId xmlns:a16="http://schemas.microsoft.com/office/drawing/2014/main" id="{881CAAA1-A438-B2AC-9A55-7FD552AB23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208" r="6208"/>
          <a:stretch/>
        </p:blipFill>
        <p:spPr bwMode="auto">
          <a:xfrm>
            <a:off x="324319" y="2032996"/>
            <a:ext cx="2698686" cy="41083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6B82522-66AB-1C7E-2CB0-89AABE536E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187761" y="2032996"/>
            <a:ext cx="3081234" cy="41083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18D61064-8875-D790-2F62-B1844A8BFC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3193150" y="2036589"/>
            <a:ext cx="3075845" cy="4101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897932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5FF550-248B-BEB4-92F3-8764AC75F149}"/>
              </a:ext>
            </a:extLst>
          </p:cNvPr>
          <p:cNvSpPr/>
          <p:nvPr/>
        </p:nvSpPr>
        <p:spPr>
          <a:xfrm>
            <a:off x="197706" y="2064655"/>
            <a:ext cx="5560541" cy="3778233"/>
          </a:xfrm>
          <a:prstGeom prst="rect">
            <a:avLst/>
          </a:prstGeom>
          <a:solidFill>
            <a:srgbClr val="EAE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900"/>
              </a:spcAft>
            </a:pPr>
            <a:endParaRPr lang="en-GB" sz="1500" dirty="0">
              <a:solidFill>
                <a:schemeClr val="bg1"/>
              </a:solidFill>
            </a:endParaRPr>
          </a:p>
        </p:txBody>
      </p:sp>
      <p:sp>
        <p:nvSpPr>
          <p:cNvPr id="2" name="Title 1">
            <a:extLst>
              <a:ext uri="{FF2B5EF4-FFF2-40B4-BE49-F238E27FC236}">
                <a16:creationId xmlns:a16="http://schemas.microsoft.com/office/drawing/2014/main" id="{8270FC3A-4064-F153-A525-1BD903FBF9A4}"/>
              </a:ext>
            </a:extLst>
          </p:cNvPr>
          <p:cNvSpPr>
            <a:spLocks noGrp="1"/>
          </p:cNvSpPr>
          <p:nvPr>
            <p:ph type="title"/>
          </p:nvPr>
        </p:nvSpPr>
        <p:spPr/>
        <p:txBody>
          <a:bodyPr/>
          <a:lstStyle/>
          <a:p>
            <a:r>
              <a:rPr lang="en-GB" b="1" cap="none" dirty="0">
                <a:latin typeface="+mj-lt"/>
              </a:rPr>
              <a:t>Our Bedrooms</a:t>
            </a:r>
          </a:p>
        </p:txBody>
      </p:sp>
      <p:sp>
        <p:nvSpPr>
          <p:cNvPr id="3" name="Content Placeholder 2">
            <a:extLst>
              <a:ext uri="{FF2B5EF4-FFF2-40B4-BE49-F238E27FC236}">
                <a16:creationId xmlns:a16="http://schemas.microsoft.com/office/drawing/2014/main" id="{49895E90-75AD-CCEC-C8D3-0A74AE056C13}"/>
              </a:ext>
            </a:extLst>
          </p:cNvPr>
          <p:cNvSpPr>
            <a:spLocks noGrp="1"/>
          </p:cNvSpPr>
          <p:nvPr>
            <p:ph idx="1"/>
          </p:nvPr>
        </p:nvSpPr>
        <p:spPr>
          <a:xfrm>
            <a:off x="5996435" y="1569000"/>
            <a:ext cx="5772523" cy="4590064"/>
          </a:xfrm>
        </p:spPr>
        <p:txBody>
          <a:bodyPr/>
          <a:lstStyle/>
          <a:p>
            <a:pPr algn="just"/>
            <a:r>
              <a:rPr lang="en-GB" sz="1600" dirty="0"/>
              <a:t>We feature a small selection of accessible rooms featuring additional resources, aids and floor space, designed to suit a wheelchair user or guest with restricted mobility. The following adjustments have been made to make these rooms more accessible…</a:t>
            </a:r>
          </a:p>
          <a:p>
            <a:pPr marL="342900" indent="-342900" algn="just">
              <a:buFont typeface="Arial" panose="020B0604020202020204" pitchFamily="34" charset="0"/>
              <a:buChar char="•"/>
            </a:pPr>
            <a:r>
              <a:rPr lang="en-GB" sz="1600" dirty="0"/>
              <a:t>We have included additional floor space in the bedroom and bathroom.</a:t>
            </a:r>
          </a:p>
          <a:p>
            <a:pPr marL="342900" indent="-342900" algn="just">
              <a:buFont typeface="Arial" panose="020B0604020202020204" pitchFamily="34" charset="0"/>
              <a:buChar char="•"/>
            </a:pPr>
            <a:r>
              <a:rPr lang="en-GB" sz="1600" dirty="0"/>
              <a:t>There are pull chords by the bed, shower and toilet to ensure help is accessible to our guests, these will never be shortened or tied.</a:t>
            </a:r>
          </a:p>
          <a:p>
            <a:pPr marL="342900" indent="-342900" algn="just">
              <a:buFont typeface="Arial" panose="020B0604020202020204" pitchFamily="34" charset="0"/>
              <a:buChar char="•"/>
            </a:pPr>
            <a:r>
              <a:rPr lang="en-GB" sz="1600" dirty="0"/>
              <a:t>An additional peephole is included on the door at a suitable height for wheelchair users.</a:t>
            </a:r>
          </a:p>
          <a:p>
            <a:pPr marL="342900" indent="-342900" algn="just">
              <a:buFont typeface="Arial" panose="020B0604020202020204" pitchFamily="34" charset="0"/>
              <a:buChar char="•"/>
            </a:pPr>
            <a:r>
              <a:rPr lang="en-GB" sz="1600" dirty="0"/>
              <a:t>Our kitchenettes feature space for a wheelchair or chair for those with trouble standing for a long time. </a:t>
            </a:r>
          </a:p>
          <a:p>
            <a:pPr marL="342900" indent="-342900" algn="just">
              <a:buFont typeface="Arial" panose="020B0604020202020204" pitchFamily="34" charset="0"/>
              <a:buChar char="•"/>
            </a:pPr>
            <a:r>
              <a:rPr lang="en-GB" sz="1600" dirty="0"/>
              <a:t>If you require additional space in your room and would like our team to remove some non-essential furniture items, please let us know. </a:t>
            </a:r>
          </a:p>
        </p:txBody>
      </p:sp>
      <p:pic>
        <p:nvPicPr>
          <p:cNvPr id="2052" name="Picture 4">
            <a:extLst>
              <a:ext uri="{FF2B5EF4-FFF2-40B4-BE49-F238E27FC236}">
                <a16:creationId xmlns:a16="http://schemas.microsoft.com/office/drawing/2014/main" id="{3B2CF99E-4958-F39A-DD7C-202FF38A85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245" r="29582"/>
          <a:stretch/>
        </p:blipFill>
        <p:spPr bwMode="auto">
          <a:xfrm>
            <a:off x="3011912" y="2203515"/>
            <a:ext cx="2609052" cy="347873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6DC0C328-C467-CD9D-3F7F-F094EB2453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707" t="-313" r="1245" b="313"/>
          <a:stretch/>
        </p:blipFill>
        <p:spPr bwMode="auto">
          <a:xfrm>
            <a:off x="304006" y="2203515"/>
            <a:ext cx="2609052" cy="3478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453213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B964D8-FABA-584A-B5E5-493AFD6E692C}"/>
              </a:ext>
            </a:extLst>
          </p:cNvPr>
          <p:cNvSpPr/>
          <p:nvPr/>
        </p:nvSpPr>
        <p:spPr>
          <a:xfrm>
            <a:off x="5328617" y="1374279"/>
            <a:ext cx="6665717" cy="4430788"/>
          </a:xfrm>
          <a:prstGeom prst="rect">
            <a:avLst/>
          </a:prstGeom>
          <a:solidFill>
            <a:srgbClr val="EAE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900"/>
              </a:spcAft>
            </a:pPr>
            <a:endParaRPr lang="en-GB" sz="1500" dirty="0">
              <a:solidFill>
                <a:schemeClr val="bg1"/>
              </a:solidFill>
            </a:endParaRPr>
          </a:p>
        </p:txBody>
      </p:sp>
      <p:sp>
        <p:nvSpPr>
          <p:cNvPr id="2" name="Title 1">
            <a:extLst>
              <a:ext uri="{FF2B5EF4-FFF2-40B4-BE49-F238E27FC236}">
                <a16:creationId xmlns:a16="http://schemas.microsoft.com/office/drawing/2014/main" id="{2BDEF4E7-6355-2A14-3136-5A2BFB615FBE}"/>
              </a:ext>
            </a:extLst>
          </p:cNvPr>
          <p:cNvSpPr>
            <a:spLocks noGrp="1"/>
          </p:cNvSpPr>
          <p:nvPr>
            <p:ph type="title"/>
          </p:nvPr>
        </p:nvSpPr>
        <p:spPr/>
        <p:txBody>
          <a:bodyPr/>
          <a:lstStyle/>
          <a:p>
            <a:r>
              <a:rPr lang="en-GB" b="1" cap="none" dirty="0">
                <a:latin typeface="+mj-lt"/>
              </a:rPr>
              <a:t>Our Bathrooms</a:t>
            </a:r>
          </a:p>
        </p:txBody>
      </p:sp>
      <p:sp>
        <p:nvSpPr>
          <p:cNvPr id="3" name="Content Placeholder 2">
            <a:extLst>
              <a:ext uri="{FF2B5EF4-FFF2-40B4-BE49-F238E27FC236}">
                <a16:creationId xmlns:a16="http://schemas.microsoft.com/office/drawing/2014/main" id="{2F0DC255-7030-4118-1B81-1755A32F4BAE}"/>
              </a:ext>
            </a:extLst>
          </p:cNvPr>
          <p:cNvSpPr>
            <a:spLocks noGrp="1"/>
          </p:cNvSpPr>
          <p:nvPr>
            <p:ph idx="1"/>
          </p:nvPr>
        </p:nvSpPr>
        <p:spPr>
          <a:xfrm>
            <a:off x="410347" y="1797600"/>
            <a:ext cx="4594139" cy="4430788"/>
          </a:xfrm>
        </p:spPr>
        <p:txBody>
          <a:bodyPr/>
          <a:lstStyle/>
          <a:p>
            <a:pPr algn="just"/>
            <a:r>
              <a:rPr lang="en-GB" sz="1800" dirty="0"/>
              <a:t>Our accessible bathrooms are designed to accommodate guests with a variety of needs, including ample space for a wheelchair, two sinks at various heights, mobility bars and seats where needed as well as two pull chords (by the toilet and shower), should you require assistance. There is also an additional help button here in case of emergency. </a:t>
            </a:r>
          </a:p>
          <a:p>
            <a:pPr algn="just"/>
            <a:endParaRPr lang="en-GB" sz="1800" dirty="0"/>
          </a:p>
          <a:p>
            <a:pPr algn="just"/>
            <a:r>
              <a:rPr lang="en-GB" sz="1800" dirty="0"/>
              <a:t>Should you require additional assistance please let us know, our team is on hand to help wherever needed. </a:t>
            </a:r>
          </a:p>
        </p:txBody>
      </p:sp>
      <p:pic>
        <p:nvPicPr>
          <p:cNvPr id="3074" name="Picture 2">
            <a:extLst>
              <a:ext uri="{FF2B5EF4-FFF2-40B4-BE49-F238E27FC236}">
                <a16:creationId xmlns:a16="http://schemas.microsoft.com/office/drawing/2014/main" id="{A13DB6A6-BF5B-D617-08D2-62A355C108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5478163" y="1531930"/>
            <a:ext cx="3086614" cy="411548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5922A512-2FEF-AAEF-B37D-325D71D4EE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8695038" y="1531930"/>
            <a:ext cx="3086615" cy="4115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4749156"/>
      </p:ext>
    </p:extLst>
  </p:cSld>
  <p:clrMapOvr>
    <a:masterClrMapping/>
  </p:clrMapOvr>
  <p:transition>
    <p:fade/>
  </p:transition>
</p:sld>
</file>

<file path=ppt/theme/theme1.xml><?xml version="1.0" encoding="utf-8"?>
<a:theme xmlns:a="http://schemas.openxmlformats.org/drawingml/2006/main" name="Resident PPT Theme">
  <a:themeElements>
    <a:clrScheme name="Resident colour theme">
      <a:dk1>
        <a:sysClr val="windowText" lastClr="000000"/>
      </a:dk1>
      <a:lt1>
        <a:sysClr val="window" lastClr="FFFFFF"/>
      </a:lt1>
      <a:dk2>
        <a:srgbClr val="000000"/>
      </a:dk2>
      <a:lt2>
        <a:srgbClr val="F8F8F8"/>
      </a:lt2>
      <a:accent1>
        <a:srgbClr val="008739"/>
      </a:accent1>
      <a:accent2>
        <a:srgbClr val="3E4451"/>
      </a:accent2>
      <a:accent3>
        <a:srgbClr val="AFB0B4"/>
      </a:accent3>
      <a:accent4>
        <a:srgbClr val="EAE8E9"/>
      </a:accent4>
      <a:accent5>
        <a:srgbClr val="808080"/>
      </a:accent5>
      <a:accent6>
        <a:srgbClr val="5F5F5F"/>
      </a:accent6>
      <a:hlink>
        <a:srgbClr val="5F5F5F"/>
      </a:hlink>
      <a:folHlink>
        <a:srgbClr val="919191"/>
      </a:folHlink>
    </a:clrScheme>
    <a:fontScheme name="Resident font theme">
      <a:majorFont>
        <a:latin typeface="Beausite Classic Semibold"/>
        <a:ea typeface=""/>
        <a:cs typeface=""/>
      </a:majorFont>
      <a:minorFont>
        <a:latin typeface="Beausite Classic Cle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Aft>
            <a:spcPts val="900"/>
          </a:spcAft>
          <a:defRPr sz="1500"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spcAft>
            <a:spcPts val="900"/>
          </a:spcAft>
          <a:defRPr sz="1500" dirty="0"/>
        </a:defPPr>
      </a:lstStyle>
    </a:txDef>
  </a:objectDefaults>
  <a:extraClrSchemeLst/>
  <a:extLst>
    <a:ext uri="{05A4C25C-085E-4340-85A3-A5531E510DB2}">
      <thm15:themeFamily xmlns:thm15="http://schemas.microsoft.com/office/thememl/2012/main" name="Resident PowerPoint template.potx" id="{7BF9E836-45B5-4648-BF1A-31B5F537B108}" vid="{8AEFEC9E-7ED3-4BB6-B470-41B5A1B9D95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54c45e4c-6c5b-4530-b8e0-6789530ec6e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8060D6857A878439E3B91CD9203B6D1" ma:contentTypeVersion="16" ma:contentTypeDescription="Create a new document." ma:contentTypeScope="" ma:versionID="97272c21f0710e1b1f354be58e551e63">
  <xsd:schema xmlns:xsd="http://www.w3.org/2001/XMLSchema" xmlns:xs="http://www.w3.org/2001/XMLSchema" xmlns:p="http://schemas.microsoft.com/office/2006/metadata/properties" xmlns:ns3="54c45e4c-6c5b-4530-b8e0-6789530ec6e6" xmlns:ns4="399534c6-93f3-4b69-8d06-c034683b222a" targetNamespace="http://schemas.microsoft.com/office/2006/metadata/properties" ma:root="true" ma:fieldsID="5f80203c1f808b5f72550cd3b542bada" ns3:_="" ns4:_="">
    <xsd:import namespace="54c45e4c-6c5b-4530-b8e0-6789530ec6e6"/>
    <xsd:import namespace="399534c6-93f3-4b69-8d06-c034683b222a"/>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LengthInSeconds" minOccurs="0"/>
                <xsd:element ref="ns3:MediaServiceAutoTags" minOccurs="0"/>
                <xsd:element ref="ns3:MediaServiceOCR" minOccurs="0"/>
                <xsd:element ref="ns3:MediaServiceGenerationTime" minOccurs="0"/>
                <xsd:element ref="ns3:MediaServiceEventHashCode" minOccurs="0"/>
                <xsd:element ref="ns3:_activity" minOccurs="0"/>
                <xsd:element ref="ns3:MediaServiceLocation"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c45e4c-6c5b-4530-b8e0-6789530ec6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_activity" ma:index="19" nillable="true" ma:displayName="_activity" ma:hidden="true" ma:internalName="_activity">
      <xsd:simpleType>
        <xsd:restriction base="dms:Note"/>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ystemTags" ma:index="22" nillable="true" ma:displayName="MediaServiceSystemTags" ma:hidden="true" ma:internalName="MediaServiceSystemTags" ma:readOnly="true">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99534c6-93f3-4b69-8d06-c034683b222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D5D95C5-39F3-45AF-AEC7-1120874CEA66}">
  <ds:schemaRefs>
    <ds:schemaRef ds:uri="http://schemas.microsoft.com/office/infopath/2007/PartnerControls"/>
    <ds:schemaRef ds:uri="http://purl.org/dc/elements/1.1/"/>
    <ds:schemaRef ds:uri="http://schemas.openxmlformats.org/package/2006/metadata/core-properties"/>
    <ds:schemaRef ds:uri="399534c6-93f3-4b69-8d06-c034683b222a"/>
    <ds:schemaRef ds:uri="http://schemas.microsoft.com/office/2006/metadata/properties"/>
    <ds:schemaRef ds:uri="http://www.w3.org/XML/1998/namespace"/>
    <ds:schemaRef ds:uri="http://schemas.microsoft.com/office/2006/documentManagement/types"/>
    <ds:schemaRef ds:uri="http://purl.org/dc/terms/"/>
    <ds:schemaRef ds:uri="54c45e4c-6c5b-4530-b8e0-6789530ec6e6"/>
    <ds:schemaRef ds:uri="http://purl.org/dc/dcmitype/"/>
  </ds:schemaRefs>
</ds:datastoreItem>
</file>

<file path=customXml/itemProps2.xml><?xml version="1.0" encoding="utf-8"?>
<ds:datastoreItem xmlns:ds="http://schemas.openxmlformats.org/officeDocument/2006/customXml" ds:itemID="{7156698F-F815-4201-BD9D-D86A26E75632}">
  <ds:schemaRefs>
    <ds:schemaRef ds:uri="http://schemas.microsoft.com/sharepoint/v3/contenttype/forms"/>
  </ds:schemaRefs>
</ds:datastoreItem>
</file>

<file path=customXml/itemProps3.xml><?xml version="1.0" encoding="utf-8"?>
<ds:datastoreItem xmlns:ds="http://schemas.openxmlformats.org/officeDocument/2006/customXml" ds:itemID="{9D308CD5-17DA-4807-816A-E8648639AD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4c45e4c-6c5b-4530-b8e0-6789530ec6e6"/>
    <ds:schemaRef ds:uri="399534c6-93f3-4b69-8d06-c034683b222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460</TotalTime>
  <Words>1148</Words>
  <Application>Microsoft Office PowerPoint</Application>
  <PresentationFormat>Widescreen</PresentationFormat>
  <Paragraphs>52</Paragraphs>
  <Slides>11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Beausite Classic Clear</vt:lpstr>
      <vt:lpstr>Beausite Classic Semibold</vt:lpstr>
      <vt:lpstr>Calibri</vt:lpstr>
      <vt:lpstr>Resident PPT Theme</vt:lpstr>
      <vt:lpstr>PowerPoint Presentation</vt:lpstr>
      <vt:lpstr>Hotel Accessibility Guide</vt:lpstr>
      <vt:lpstr>Arriving to the Hotel</vt:lpstr>
      <vt:lpstr>Reception</vt:lpstr>
      <vt:lpstr>Health &amp; Safety and Peep Forms</vt:lpstr>
      <vt:lpstr>Additional Support</vt:lpstr>
      <vt:lpstr>Getting Around the Hotel</vt:lpstr>
      <vt:lpstr>Our Bedrooms</vt:lpstr>
      <vt:lpstr>Our Bathrooms</vt:lpstr>
      <vt:lpstr>Hearing Impaired Guests</vt:lpstr>
      <vt:lpstr>For further assistance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Johnson-Sabine</dc:creator>
  <cp:lastModifiedBy>Polly Pritchard</cp:lastModifiedBy>
  <cp:revision>150</cp:revision>
  <cp:lastPrinted>2020-07-16T20:17:14Z</cp:lastPrinted>
  <dcterms:created xsi:type="dcterms:W3CDTF">2018-06-29T08:55:02Z</dcterms:created>
  <dcterms:modified xsi:type="dcterms:W3CDTF">2024-05-01T12:24:26Z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ategory">
    <vt:lpwstr>64;#Hierarchy|c2fb4709-557c-4b46-98e4-11e6048233d2</vt:lpwstr>
  </property>
  <property fmtid="{D5CDD505-2E9C-101B-9397-08002B2CF9AE}" pid="3" name="ContentTypeId">
    <vt:lpwstr>0x01010098060D6857A878439E3B91CD9203B6D1</vt:lpwstr>
  </property>
  <property fmtid="{D5CDD505-2E9C-101B-9397-08002B2CF9AE}" pid="4" name="Dept">
    <vt:lpwstr>12;#Company|e4407801-ec4d-4383-aff2-b58f8fa3f097</vt:lpwstr>
  </property>
  <property fmtid="{D5CDD505-2E9C-101B-9397-08002B2CF9AE}" pid="5" name="Location">
    <vt:lpwstr>13;#All|abd11384-c6cb-4e68-8689-c4ee43915610</vt:lpwstr>
  </property>
  <property fmtid="{D5CDD505-2E9C-101B-9397-08002B2CF9AE}" pid="6" name="Document Type">
    <vt:lpwstr>10;#Policy|30c51985-e729-4505-8f25-c71f3b730690</vt:lpwstr>
  </property>
  <property fmtid="{D5CDD505-2E9C-101B-9397-08002B2CF9AE}" pid="7" name="AuthorIds_UIVersion_2048">
    <vt:lpwstr>96</vt:lpwstr>
  </property>
  <property fmtid="{D5CDD505-2E9C-101B-9397-08002B2CF9AE}" pid="8" name="AuthorIds_UIVersion_2560">
    <vt:lpwstr>96</vt:lpwstr>
  </property>
  <property fmtid="{D5CDD505-2E9C-101B-9397-08002B2CF9AE}" pid="9" name="Department">
    <vt:lpwstr/>
  </property>
  <property fmtid="{D5CDD505-2E9C-101B-9397-08002B2CF9AE}" pid="10" name="MediaServiceImageTags">
    <vt:lpwstr/>
  </property>
</Properties>
</file>